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91" r:id="rId2"/>
  </p:sldMasterIdLst>
  <p:sldIdLst>
    <p:sldId id="256" r:id="rId3"/>
    <p:sldId id="262" r:id="rId4"/>
    <p:sldId id="257" r:id="rId5"/>
    <p:sldId id="258" r:id="rId6"/>
    <p:sldId id="259" r:id="rId7"/>
    <p:sldId id="260" r:id="rId8"/>
    <p:sldId id="261" r:id="rId9"/>
    <p:sldId id="263" r:id="rId10"/>
    <p:sldId id="264" r:id="rId11"/>
    <p:sldId id="265" r:id="rId12"/>
    <p:sldId id="268" r:id="rId13"/>
    <p:sldId id="274" r:id="rId14"/>
    <p:sldId id="267" r:id="rId15"/>
    <p:sldId id="269" r:id="rId16"/>
    <p:sldId id="270" r:id="rId17"/>
    <p:sldId id="272" r:id="rId18"/>
    <p:sldId id="273" r:id="rId19"/>
    <p:sldId id="271"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286" autoAdjust="0"/>
    <p:restoredTop sz="94660"/>
  </p:normalViewPr>
  <p:slideViewPr>
    <p:cSldViewPr snapToGrid="0">
      <p:cViewPr varScale="1">
        <p:scale>
          <a:sx n="69" d="100"/>
          <a:sy n="69" d="100"/>
        </p:scale>
        <p:origin x="368"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 Type="http://schemas.openxmlformats.org/officeDocument/2006/relationships/slide" Target="slides/slide1.xml"/><Relationship Id="rId21"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Graphic 1" descr="Tag=AccentColor&#10;Flavor=Light&#10;Target=Fill">
            <a:extLst>
              <a:ext uri="{FF2B5EF4-FFF2-40B4-BE49-F238E27FC236}">
                <a16:creationId xmlns:a16="http://schemas.microsoft.com/office/drawing/2014/main" id="{0D57E7FA-E8FC-45AC-868F-CDC8144939D6}"/>
              </a:ext>
            </a:extLst>
          </p:cNvPr>
          <p:cNvSpPr/>
          <p:nvPr/>
        </p:nvSpPr>
        <p:spPr>
          <a:xfrm rot="10800000" flipV="1">
            <a:off x="2599854" y="527562"/>
            <a:ext cx="6992292" cy="5102484"/>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alpha val="20000"/>
            </a:schemeClr>
          </a:solidFill>
          <a:ln w="32707"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807094A5-EB6F-441D-88F8-CD7A30C84707}"/>
              </a:ext>
            </a:extLst>
          </p:cNvPr>
          <p:cNvSpPr>
            <a:spLocks noGrp="1"/>
          </p:cNvSpPr>
          <p:nvPr>
            <p:ph type="ctrTitle"/>
          </p:nvPr>
        </p:nvSpPr>
        <p:spPr>
          <a:xfrm>
            <a:off x="1508760" y="1591056"/>
            <a:ext cx="5705856" cy="3264408"/>
          </a:xfrm>
        </p:spPr>
        <p:txBody>
          <a:bodyPr anchor="b">
            <a:normAutofit/>
          </a:bodyPr>
          <a:lstStyle>
            <a:lvl1pPr algn="l">
              <a:defRPr sz="48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1C7CE1E3-3929-42A6-81B7-056BD88EF353}"/>
              </a:ext>
            </a:extLst>
          </p:cNvPr>
          <p:cNvSpPr>
            <a:spLocks noGrp="1"/>
          </p:cNvSpPr>
          <p:nvPr>
            <p:ph type="subTitle" idx="1"/>
          </p:nvPr>
        </p:nvSpPr>
        <p:spPr>
          <a:xfrm>
            <a:off x="1524000" y="4928616"/>
            <a:ext cx="5705856" cy="996696"/>
          </a:xfrm>
        </p:spPr>
        <p:txBody>
          <a:bodyPr/>
          <a:lstStyle>
            <a:lvl1pPr marL="0" indent="0" algn="l">
              <a:buNone/>
              <a:defRPr sz="2400" cap="all"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5CE951E3-0794-422C-AF76-0AD4A7FB19EB}"/>
              </a:ext>
            </a:extLst>
          </p:cNvPr>
          <p:cNvSpPr>
            <a:spLocks noGrp="1"/>
          </p:cNvSpPr>
          <p:nvPr>
            <p:ph type="dt" sz="half" idx="10"/>
          </p:nvPr>
        </p:nvSpPr>
        <p:spPr/>
        <p:txBody>
          <a:bodyPr/>
          <a:lstStyle/>
          <a:p>
            <a:fld id="{3C04E684-10F4-4CC3-A0B9-F03AA7BE37CF}" type="datetimeFigureOut">
              <a:rPr lang="en-US" smtClean="0"/>
              <a:t>4/27/2020</a:t>
            </a:fld>
            <a:endParaRPr lang="en-US"/>
          </a:p>
        </p:txBody>
      </p:sp>
      <p:sp>
        <p:nvSpPr>
          <p:cNvPr id="5" name="Footer Placeholder 4">
            <a:extLst>
              <a:ext uri="{FF2B5EF4-FFF2-40B4-BE49-F238E27FC236}">
                <a16:creationId xmlns:a16="http://schemas.microsoft.com/office/drawing/2014/main" id="{114EBFA8-0291-4D77-A9D9-B17FC2382A8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57AC4D4-C4EE-4624-A329-C608A1D5AFE1}"/>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11219422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Graphic 1" descr="Tag=AccentColor&#10;Flavor=Light&#10;Target=Fill">
            <a:extLst>
              <a:ext uri="{FF2B5EF4-FFF2-40B4-BE49-F238E27FC236}">
                <a16:creationId xmlns:a16="http://schemas.microsoft.com/office/drawing/2014/main" id="{0EE21C0F-70D8-4F3C-9392-07559C90EE6E}"/>
              </a:ext>
            </a:extLst>
          </p:cNvPr>
          <p:cNvSpPr/>
          <p:nvPr/>
        </p:nvSpPr>
        <p:spPr>
          <a:xfrm rot="10800000" flipH="1" flipV="1">
            <a:off x="684965" y="1332237"/>
            <a:ext cx="5263732" cy="3841102"/>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alpha val="20000"/>
            </a:schemeClr>
          </a:solidFill>
          <a:ln w="32707"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48DB1DFE-8154-440D-93CF-FEF7860E897F}"/>
              </a:ext>
            </a:extLst>
          </p:cNvPr>
          <p:cNvSpPr>
            <a:spLocks noGrp="1"/>
          </p:cNvSpPr>
          <p:nvPr>
            <p:ph type="title"/>
          </p:nvPr>
        </p:nvSpPr>
        <p:spPr>
          <a:xfrm>
            <a:off x="1399032" y="2523744"/>
            <a:ext cx="3831336" cy="1453896"/>
          </a:xfrm>
        </p:spPr>
        <p:txBody>
          <a:bodyPr anchor="b"/>
          <a:lstStyle>
            <a:lvl1pPr algn="ct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9CD9D1F5-05CC-48F3-A314-315EF1703043}"/>
              </a:ext>
            </a:extLst>
          </p:cNvPr>
          <p:cNvSpPr>
            <a:spLocks noGrp="1"/>
          </p:cNvSpPr>
          <p:nvPr>
            <p:ph type="pic" idx="1"/>
          </p:nvPr>
        </p:nvSpPr>
        <p:spPr>
          <a:xfrm>
            <a:off x="6711696" y="640079"/>
            <a:ext cx="4837176" cy="556869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211807DE-1178-4BBB-89D8-9046239C2DE9}"/>
              </a:ext>
            </a:extLst>
          </p:cNvPr>
          <p:cNvSpPr>
            <a:spLocks noGrp="1"/>
          </p:cNvSpPr>
          <p:nvPr>
            <p:ph type="body" sz="half" idx="2"/>
          </p:nvPr>
        </p:nvSpPr>
        <p:spPr>
          <a:xfrm>
            <a:off x="1655064" y="4087368"/>
            <a:ext cx="3319272" cy="649224"/>
          </a:xfrm>
        </p:spPr>
        <p:txBody>
          <a:bodyPr>
            <a:noAutofit/>
          </a:bodyPr>
          <a:lstStyle>
            <a:lvl1pPr marL="0" indent="0" algn="ctr">
              <a:buNone/>
              <a:defRPr sz="2000" cap="all" baseline="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D48EA59-A1BC-48B7-9495-6D5C6035B14B}"/>
              </a:ext>
            </a:extLst>
          </p:cNvPr>
          <p:cNvSpPr>
            <a:spLocks noGrp="1"/>
          </p:cNvSpPr>
          <p:nvPr>
            <p:ph type="dt" sz="half" idx="10"/>
          </p:nvPr>
        </p:nvSpPr>
        <p:spPr/>
        <p:txBody>
          <a:bodyPr/>
          <a:lstStyle/>
          <a:p>
            <a:fld id="{3C04E684-10F4-4CC3-A0B9-F03AA7BE37CF}" type="datetimeFigureOut">
              <a:rPr lang="en-US" smtClean="0"/>
              <a:t>4/27/2020</a:t>
            </a:fld>
            <a:endParaRPr lang="en-US"/>
          </a:p>
        </p:txBody>
      </p:sp>
      <p:sp>
        <p:nvSpPr>
          <p:cNvPr id="6" name="Footer Placeholder 5">
            <a:extLst>
              <a:ext uri="{FF2B5EF4-FFF2-40B4-BE49-F238E27FC236}">
                <a16:creationId xmlns:a16="http://schemas.microsoft.com/office/drawing/2014/main" id="{49F85A72-B50F-440E-AAD3-53C099F6D9B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2C2D00B-4207-4720-8C68-605CAFDD5CA2}"/>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4916474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1C888B-58B8-4428-8B1D-4E26FC5DD59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314F67B-D516-42FA-A2CA-2DCD37CFE8D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82BA5FF-4919-4FF8-9C04-06CE156B762F}"/>
              </a:ext>
            </a:extLst>
          </p:cNvPr>
          <p:cNvSpPr>
            <a:spLocks noGrp="1"/>
          </p:cNvSpPr>
          <p:nvPr>
            <p:ph type="dt" sz="half" idx="10"/>
          </p:nvPr>
        </p:nvSpPr>
        <p:spPr/>
        <p:txBody>
          <a:bodyPr/>
          <a:lstStyle/>
          <a:p>
            <a:fld id="{3C04E684-10F4-4CC3-A0B9-F03AA7BE37CF}" type="datetimeFigureOut">
              <a:rPr lang="en-US" smtClean="0"/>
              <a:t>4/27/2020</a:t>
            </a:fld>
            <a:endParaRPr lang="en-US"/>
          </a:p>
        </p:txBody>
      </p:sp>
      <p:sp>
        <p:nvSpPr>
          <p:cNvPr id="5" name="Footer Placeholder 4">
            <a:extLst>
              <a:ext uri="{FF2B5EF4-FFF2-40B4-BE49-F238E27FC236}">
                <a16:creationId xmlns:a16="http://schemas.microsoft.com/office/drawing/2014/main" id="{CBEDA970-128E-4150-8E5A-A1B056E835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AEC6CD1-EE5E-42EF-B76D-BB803BA6AB5E}"/>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13571716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50C2A1B-34CA-4877-9435-D77DF325757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F255E5E-4A81-44CC-8D99-F56E625D463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19CEECF-A221-4ECC-AD9C-E197D516D24C}"/>
              </a:ext>
            </a:extLst>
          </p:cNvPr>
          <p:cNvSpPr>
            <a:spLocks noGrp="1"/>
          </p:cNvSpPr>
          <p:nvPr>
            <p:ph type="dt" sz="half" idx="10"/>
          </p:nvPr>
        </p:nvSpPr>
        <p:spPr/>
        <p:txBody>
          <a:bodyPr/>
          <a:lstStyle/>
          <a:p>
            <a:fld id="{3C04E684-10F4-4CC3-A0B9-F03AA7BE37CF}" type="datetimeFigureOut">
              <a:rPr lang="en-US" smtClean="0"/>
              <a:t>4/27/2020</a:t>
            </a:fld>
            <a:endParaRPr lang="en-US"/>
          </a:p>
        </p:txBody>
      </p:sp>
      <p:sp>
        <p:nvSpPr>
          <p:cNvPr id="5" name="Footer Placeholder 4">
            <a:extLst>
              <a:ext uri="{FF2B5EF4-FFF2-40B4-BE49-F238E27FC236}">
                <a16:creationId xmlns:a16="http://schemas.microsoft.com/office/drawing/2014/main" id="{018F41AE-0DDE-49ED-9F0C-E0E16F599A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B47FB7-77F0-4C43-B81E-D04B31C953DA}"/>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189448346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1DAF43-A977-4D7D-BD1D-4759987F04D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8FD8791A-F806-48C1-A6E2-F8E5DCC1CFE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D53DAEB5-9914-4DE7-A466-2F1CFC0CF93D}"/>
              </a:ext>
            </a:extLst>
          </p:cNvPr>
          <p:cNvSpPr>
            <a:spLocks noGrp="1"/>
          </p:cNvSpPr>
          <p:nvPr>
            <p:ph type="dt" sz="half" idx="10"/>
          </p:nvPr>
        </p:nvSpPr>
        <p:spPr/>
        <p:txBody>
          <a:bodyPr/>
          <a:lstStyle/>
          <a:p>
            <a:fld id="{3C04E684-10F4-4CC3-A0B9-F03AA7BE37CF}" type="datetimeFigureOut">
              <a:rPr lang="en-US" smtClean="0"/>
              <a:t>4/27/2020</a:t>
            </a:fld>
            <a:endParaRPr lang="en-US"/>
          </a:p>
        </p:txBody>
      </p:sp>
      <p:sp>
        <p:nvSpPr>
          <p:cNvPr id="5" name="Footer Placeholder 4">
            <a:extLst>
              <a:ext uri="{FF2B5EF4-FFF2-40B4-BE49-F238E27FC236}">
                <a16:creationId xmlns:a16="http://schemas.microsoft.com/office/drawing/2014/main" id="{62D41912-3E4E-43B7-946A-CD1371C5AB7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D65FD78-C3E7-4CFE-86BD-5E3BD3A12769}"/>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59963049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AA5C22-B8A3-485F-88EE-271549C11C33}"/>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DC70C17D-6723-4A03-950D-D5966EC6C2D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FF8ACD2-5E7A-42D5-ABFA-082D28F81878}"/>
              </a:ext>
            </a:extLst>
          </p:cNvPr>
          <p:cNvSpPr>
            <a:spLocks noGrp="1"/>
          </p:cNvSpPr>
          <p:nvPr>
            <p:ph type="dt" sz="half" idx="10"/>
          </p:nvPr>
        </p:nvSpPr>
        <p:spPr/>
        <p:txBody>
          <a:bodyPr/>
          <a:lstStyle/>
          <a:p>
            <a:fld id="{3C04E684-10F4-4CC3-A0B9-F03AA7BE37CF}" type="datetimeFigureOut">
              <a:rPr lang="en-US" smtClean="0"/>
              <a:t>4/27/2020</a:t>
            </a:fld>
            <a:endParaRPr lang="en-US"/>
          </a:p>
        </p:txBody>
      </p:sp>
      <p:sp>
        <p:nvSpPr>
          <p:cNvPr id="5" name="Footer Placeholder 4">
            <a:extLst>
              <a:ext uri="{FF2B5EF4-FFF2-40B4-BE49-F238E27FC236}">
                <a16:creationId xmlns:a16="http://schemas.microsoft.com/office/drawing/2014/main" id="{17A91A72-42C0-4BB1-983F-55A820478FC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99E6439-DE22-484C-9AAB-FA4E9A80999A}"/>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116988620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FC6FA8-F295-4E3C-AF41-B63A43949B9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E401C51D-9146-4E7F-BE40-7381F12ADAF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27DEBB4-AAE2-482A-8BD6-A177D955930F}"/>
              </a:ext>
            </a:extLst>
          </p:cNvPr>
          <p:cNvSpPr>
            <a:spLocks noGrp="1"/>
          </p:cNvSpPr>
          <p:nvPr>
            <p:ph type="dt" sz="half" idx="10"/>
          </p:nvPr>
        </p:nvSpPr>
        <p:spPr/>
        <p:txBody>
          <a:bodyPr/>
          <a:lstStyle/>
          <a:p>
            <a:fld id="{3C04E684-10F4-4CC3-A0B9-F03AA7BE37CF}" type="datetimeFigureOut">
              <a:rPr lang="en-US" smtClean="0"/>
              <a:t>4/27/2020</a:t>
            </a:fld>
            <a:endParaRPr lang="en-US"/>
          </a:p>
        </p:txBody>
      </p:sp>
      <p:sp>
        <p:nvSpPr>
          <p:cNvPr id="5" name="Footer Placeholder 4">
            <a:extLst>
              <a:ext uri="{FF2B5EF4-FFF2-40B4-BE49-F238E27FC236}">
                <a16:creationId xmlns:a16="http://schemas.microsoft.com/office/drawing/2014/main" id="{67AD53B2-8F8C-4698-B58B-770E512F11A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CCD7B9B-4493-4511-A5A9-3D4BCE6AA799}"/>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326946368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C62FB6-64F1-45E8-9536-29BF21D53349}"/>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EC03B182-64E3-4060-9A9A-DC8D9BFE2B4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675F66B4-048B-497F-954C-19C79B3E027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52E3AF21-3077-46CA-84DA-E2FCB8CCAA97}"/>
              </a:ext>
            </a:extLst>
          </p:cNvPr>
          <p:cNvSpPr>
            <a:spLocks noGrp="1"/>
          </p:cNvSpPr>
          <p:nvPr>
            <p:ph type="dt" sz="half" idx="10"/>
          </p:nvPr>
        </p:nvSpPr>
        <p:spPr/>
        <p:txBody>
          <a:bodyPr/>
          <a:lstStyle/>
          <a:p>
            <a:fld id="{3C04E684-10F4-4CC3-A0B9-F03AA7BE37CF}" type="datetimeFigureOut">
              <a:rPr lang="en-US" smtClean="0"/>
              <a:t>4/27/2020</a:t>
            </a:fld>
            <a:endParaRPr lang="en-US"/>
          </a:p>
        </p:txBody>
      </p:sp>
      <p:sp>
        <p:nvSpPr>
          <p:cNvPr id="6" name="Footer Placeholder 5">
            <a:extLst>
              <a:ext uri="{FF2B5EF4-FFF2-40B4-BE49-F238E27FC236}">
                <a16:creationId xmlns:a16="http://schemas.microsoft.com/office/drawing/2014/main" id="{CE7DCD4F-DC25-48C3-9697-62C7146B25C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319AC63-E583-4E1F-BF7E-08724475FD7F}"/>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41343812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EEB338-2FBD-423D-BC79-2607FA385165}"/>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6D39ECD-9E30-4FC5-9FD2-C3B960BCC32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935EDE5-6FD7-433A-A521-E36649CA53B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87550022-2C1F-4E97-A395-3E52CB3743F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29EF864-0589-4D5A-B45A-597DD4ED744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F66D06C6-C0CB-4B0C-812B-1B8B46EC4D80}"/>
              </a:ext>
            </a:extLst>
          </p:cNvPr>
          <p:cNvSpPr>
            <a:spLocks noGrp="1"/>
          </p:cNvSpPr>
          <p:nvPr>
            <p:ph type="dt" sz="half" idx="10"/>
          </p:nvPr>
        </p:nvSpPr>
        <p:spPr/>
        <p:txBody>
          <a:bodyPr/>
          <a:lstStyle/>
          <a:p>
            <a:fld id="{3C04E684-10F4-4CC3-A0B9-F03AA7BE37CF}" type="datetimeFigureOut">
              <a:rPr lang="en-US" smtClean="0"/>
              <a:t>4/27/2020</a:t>
            </a:fld>
            <a:endParaRPr lang="en-US"/>
          </a:p>
        </p:txBody>
      </p:sp>
      <p:sp>
        <p:nvSpPr>
          <p:cNvPr id="8" name="Footer Placeholder 7">
            <a:extLst>
              <a:ext uri="{FF2B5EF4-FFF2-40B4-BE49-F238E27FC236}">
                <a16:creationId xmlns:a16="http://schemas.microsoft.com/office/drawing/2014/main" id="{DD1B94A5-6946-451F-AF45-A8B1390302E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B16C645-434C-4A7C-A9B6-72C8010D057C}"/>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301420865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3CDD63-CE1F-4E53-A81B-AA7B1D028725}"/>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329F6021-710F-494E-8848-233FCF9F1BF9}"/>
              </a:ext>
            </a:extLst>
          </p:cNvPr>
          <p:cNvSpPr>
            <a:spLocks noGrp="1"/>
          </p:cNvSpPr>
          <p:nvPr>
            <p:ph type="dt" sz="half" idx="10"/>
          </p:nvPr>
        </p:nvSpPr>
        <p:spPr/>
        <p:txBody>
          <a:bodyPr/>
          <a:lstStyle/>
          <a:p>
            <a:fld id="{3C04E684-10F4-4CC3-A0B9-F03AA7BE37CF}" type="datetimeFigureOut">
              <a:rPr lang="en-US" smtClean="0"/>
              <a:t>4/27/2020</a:t>
            </a:fld>
            <a:endParaRPr lang="en-US"/>
          </a:p>
        </p:txBody>
      </p:sp>
      <p:sp>
        <p:nvSpPr>
          <p:cNvPr id="4" name="Footer Placeholder 3">
            <a:extLst>
              <a:ext uri="{FF2B5EF4-FFF2-40B4-BE49-F238E27FC236}">
                <a16:creationId xmlns:a16="http://schemas.microsoft.com/office/drawing/2014/main" id="{7C09F903-B731-4A6A-B921-4E2105A797D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8E6BFB3-4B9D-417B-A7B5-B5434CA921D3}"/>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253427486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44D3FBF-3BBD-4883-BF34-4B989E5532B9}"/>
              </a:ext>
            </a:extLst>
          </p:cNvPr>
          <p:cNvSpPr>
            <a:spLocks noGrp="1"/>
          </p:cNvSpPr>
          <p:nvPr>
            <p:ph type="dt" sz="half" idx="10"/>
          </p:nvPr>
        </p:nvSpPr>
        <p:spPr/>
        <p:txBody>
          <a:bodyPr/>
          <a:lstStyle/>
          <a:p>
            <a:fld id="{3C04E684-10F4-4CC3-A0B9-F03AA7BE37CF}" type="datetimeFigureOut">
              <a:rPr lang="en-US" smtClean="0"/>
              <a:t>4/27/2020</a:t>
            </a:fld>
            <a:endParaRPr lang="en-US"/>
          </a:p>
        </p:txBody>
      </p:sp>
      <p:sp>
        <p:nvSpPr>
          <p:cNvPr id="3" name="Footer Placeholder 2">
            <a:extLst>
              <a:ext uri="{FF2B5EF4-FFF2-40B4-BE49-F238E27FC236}">
                <a16:creationId xmlns:a16="http://schemas.microsoft.com/office/drawing/2014/main" id="{886F8975-B21C-46B0-BCCE-5593D2CF5D2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750E3D2-078A-4D24-8D02-94A1BD53D974}"/>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3546671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Freeform: Shape 6" descr="Tag=AccentColor&#10;Flavor=Light&#10;Target=Fill">
            <a:extLst>
              <a:ext uri="{FF2B5EF4-FFF2-40B4-BE49-F238E27FC236}">
                <a16:creationId xmlns:a16="http://schemas.microsoft.com/office/drawing/2014/main" id="{13B7BB51-92B8-4089-8DAB-1202A4D1C6A3}"/>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26030E26-A86A-417A-AA64-699AA8DD3DA5}"/>
              </a:ext>
            </a:extLst>
          </p:cNvPr>
          <p:cNvSpPr>
            <a:spLocks noGrp="1"/>
          </p:cNvSpPr>
          <p:nvPr>
            <p:ph type="title"/>
          </p:nvPr>
        </p:nvSpPr>
        <p:spPr/>
        <p:txBody>
          <a:bodyPr>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D19CF97E-0E6E-41E9-B75B-0371E744D1E8}"/>
              </a:ext>
            </a:extLst>
          </p:cNvPr>
          <p:cNvSpPr>
            <a:spLocks noGrp="1"/>
          </p:cNvSpPr>
          <p:nvPr>
            <p:ph idx="1"/>
          </p:nvPr>
        </p:nvSpPr>
        <p:spPr>
          <a:xfrm>
            <a:off x="838200" y="2011680"/>
            <a:ext cx="10515600" cy="4160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70BAE770-8363-44CD-8A22-AB26C5C5361B}"/>
              </a:ext>
            </a:extLst>
          </p:cNvPr>
          <p:cNvSpPr>
            <a:spLocks noGrp="1"/>
          </p:cNvSpPr>
          <p:nvPr>
            <p:ph type="dt" sz="half" idx="10"/>
          </p:nvPr>
        </p:nvSpPr>
        <p:spPr/>
        <p:txBody>
          <a:bodyPr/>
          <a:lstStyle/>
          <a:p>
            <a:fld id="{3C04E684-10F4-4CC3-A0B9-F03AA7BE37CF}" type="datetimeFigureOut">
              <a:rPr lang="en-US" smtClean="0"/>
              <a:t>4/27/2020</a:t>
            </a:fld>
            <a:endParaRPr lang="en-US"/>
          </a:p>
        </p:txBody>
      </p:sp>
      <p:sp>
        <p:nvSpPr>
          <p:cNvPr id="5" name="Footer Placeholder 4">
            <a:extLst>
              <a:ext uri="{FF2B5EF4-FFF2-40B4-BE49-F238E27FC236}">
                <a16:creationId xmlns:a16="http://schemas.microsoft.com/office/drawing/2014/main" id="{36E618F2-3B8E-4449-91E7-F8AA4960938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63428F0-E5C2-42A1-AB2F-1A19FFAD19CF}"/>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289856605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82EE4-690B-4107-955D-26813BADE45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E668B523-1611-4A14-8321-9A32F1EB22C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6C1BC577-9266-4812-B87E-81BE11B518D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2026235-2EC6-4FF9-BCBD-79864929AA3F}"/>
              </a:ext>
            </a:extLst>
          </p:cNvPr>
          <p:cNvSpPr>
            <a:spLocks noGrp="1"/>
          </p:cNvSpPr>
          <p:nvPr>
            <p:ph type="dt" sz="half" idx="10"/>
          </p:nvPr>
        </p:nvSpPr>
        <p:spPr/>
        <p:txBody>
          <a:bodyPr/>
          <a:lstStyle/>
          <a:p>
            <a:fld id="{3C04E684-10F4-4CC3-A0B9-F03AA7BE37CF}" type="datetimeFigureOut">
              <a:rPr lang="en-US" smtClean="0"/>
              <a:t>4/27/2020</a:t>
            </a:fld>
            <a:endParaRPr lang="en-US"/>
          </a:p>
        </p:txBody>
      </p:sp>
      <p:sp>
        <p:nvSpPr>
          <p:cNvPr id="6" name="Footer Placeholder 5">
            <a:extLst>
              <a:ext uri="{FF2B5EF4-FFF2-40B4-BE49-F238E27FC236}">
                <a16:creationId xmlns:a16="http://schemas.microsoft.com/office/drawing/2014/main" id="{86E1FA1B-DF03-4BCA-861A-FB4A626680A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CAFF9FE-CC7E-4FA5-B427-5D2A1ABFAD9E}"/>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415231082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F7B14-F46F-427B-98FB-1F52F9A4484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F2E10506-D2B1-4A06-A832-6A47170BA8E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FC48EB6E-F57C-4473-B92E-631E968955D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C6C35C4-B6C2-47D0-8663-3A0EBE500253}"/>
              </a:ext>
            </a:extLst>
          </p:cNvPr>
          <p:cNvSpPr>
            <a:spLocks noGrp="1"/>
          </p:cNvSpPr>
          <p:nvPr>
            <p:ph type="dt" sz="half" idx="10"/>
          </p:nvPr>
        </p:nvSpPr>
        <p:spPr/>
        <p:txBody>
          <a:bodyPr/>
          <a:lstStyle/>
          <a:p>
            <a:fld id="{3C04E684-10F4-4CC3-A0B9-F03AA7BE37CF}" type="datetimeFigureOut">
              <a:rPr lang="en-US" smtClean="0"/>
              <a:t>4/27/2020</a:t>
            </a:fld>
            <a:endParaRPr lang="en-US"/>
          </a:p>
        </p:txBody>
      </p:sp>
      <p:sp>
        <p:nvSpPr>
          <p:cNvPr id="6" name="Footer Placeholder 5">
            <a:extLst>
              <a:ext uri="{FF2B5EF4-FFF2-40B4-BE49-F238E27FC236}">
                <a16:creationId xmlns:a16="http://schemas.microsoft.com/office/drawing/2014/main" id="{77E4BB25-F901-4859-9994-CBFF666A6CB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8925D9E-71EE-4450-A524-0C95EAF1FAF4}"/>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49789895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E4053A-BD4F-4414-9B31-55CB37AE95A4}"/>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FD08D572-AC28-4CA7-934A-06280E890FD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319321B-A271-4030-80A7-7D666A044456}"/>
              </a:ext>
            </a:extLst>
          </p:cNvPr>
          <p:cNvSpPr>
            <a:spLocks noGrp="1"/>
          </p:cNvSpPr>
          <p:nvPr>
            <p:ph type="dt" sz="half" idx="10"/>
          </p:nvPr>
        </p:nvSpPr>
        <p:spPr/>
        <p:txBody>
          <a:bodyPr/>
          <a:lstStyle/>
          <a:p>
            <a:fld id="{3C04E684-10F4-4CC3-A0B9-F03AA7BE37CF}" type="datetimeFigureOut">
              <a:rPr lang="en-US" smtClean="0"/>
              <a:t>4/27/2020</a:t>
            </a:fld>
            <a:endParaRPr lang="en-US"/>
          </a:p>
        </p:txBody>
      </p:sp>
      <p:sp>
        <p:nvSpPr>
          <p:cNvPr id="5" name="Footer Placeholder 4">
            <a:extLst>
              <a:ext uri="{FF2B5EF4-FFF2-40B4-BE49-F238E27FC236}">
                <a16:creationId xmlns:a16="http://schemas.microsoft.com/office/drawing/2014/main" id="{B78E42A8-28ED-4F94-8F88-449FEE2E2CB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5EDE422-3FCB-491D-B90D-9D7284D806F2}"/>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310481405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C2E77B6-BD58-41BE-8E29-A7A65D6658B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42C92114-F982-498F-808B-D4BC8485F91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528A04A-011D-45C4-BAAC-C858460AF497}"/>
              </a:ext>
            </a:extLst>
          </p:cNvPr>
          <p:cNvSpPr>
            <a:spLocks noGrp="1"/>
          </p:cNvSpPr>
          <p:nvPr>
            <p:ph type="dt" sz="half" idx="10"/>
          </p:nvPr>
        </p:nvSpPr>
        <p:spPr/>
        <p:txBody>
          <a:bodyPr/>
          <a:lstStyle/>
          <a:p>
            <a:fld id="{3C04E684-10F4-4CC3-A0B9-F03AA7BE37CF}" type="datetimeFigureOut">
              <a:rPr lang="en-US" smtClean="0"/>
              <a:t>4/27/2020</a:t>
            </a:fld>
            <a:endParaRPr lang="en-US"/>
          </a:p>
        </p:txBody>
      </p:sp>
      <p:sp>
        <p:nvSpPr>
          <p:cNvPr id="5" name="Footer Placeholder 4">
            <a:extLst>
              <a:ext uri="{FF2B5EF4-FFF2-40B4-BE49-F238E27FC236}">
                <a16:creationId xmlns:a16="http://schemas.microsoft.com/office/drawing/2014/main" id="{CCA156FC-2029-4596-A87B-F6FA5C34833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8EB1D90-D137-4CE4-97CA-FB05A534FE6A}"/>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41551791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Graphic 9" descr="Tag=AccentColor&#10;Flavor=Light&#10;Target=Fill">
            <a:extLst>
              <a:ext uri="{FF2B5EF4-FFF2-40B4-BE49-F238E27FC236}">
                <a16:creationId xmlns:a16="http://schemas.microsoft.com/office/drawing/2014/main" id="{DB2CE8D6-5B4E-4EBE-9ED5-A1DA7E2A5CDA}"/>
              </a:ext>
            </a:extLst>
          </p:cNvPr>
          <p:cNvSpPr/>
          <p:nvPr/>
        </p:nvSpPr>
        <p:spPr>
          <a:xfrm>
            <a:off x="7209816" y="0"/>
            <a:ext cx="4143984" cy="5747660"/>
          </a:xfrm>
          <a:custGeom>
            <a:avLst/>
            <a:gdLst>
              <a:gd name="connsiteX0" fmla="*/ 0 w 3843750"/>
              <a:gd name="connsiteY0" fmla="*/ 346 h 5956080"/>
              <a:gd name="connsiteX1" fmla="*/ 72373 w 3843750"/>
              <a:gd name="connsiteY1" fmla="*/ 2447534 h 5956080"/>
              <a:gd name="connsiteX2" fmla="*/ 145093 w 3843750"/>
              <a:gd name="connsiteY2" fmla="*/ 3878724 h 5956080"/>
              <a:gd name="connsiteX3" fmla="*/ 237897 w 3843750"/>
              <a:gd name="connsiteY3" fmla="*/ 4208041 h 5956080"/>
              <a:gd name="connsiteX4" fmla="*/ 281875 w 3843750"/>
              <a:gd name="connsiteY4" fmla="*/ 4677601 h 5956080"/>
              <a:gd name="connsiteX5" fmla="*/ 360135 w 3843750"/>
              <a:gd name="connsiteY5" fmla="*/ 5287407 h 5956080"/>
              <a:gd name="connsiteX6" fmla="*/ 414155 w 3843750"/>
              <a:gd name="connsiteY6" fmla="*/ 5817914 h 5956080"/>
              <a:gd name="connsiteX7" fmla="*/ 681487 w 3843750"/>
              <a:gd name="connsiteY7" fmla="*/ 5914873 h 5956080"/>
              <a:gd name="connsiteX8" fmla="*/ 892373 w 3843750"/>
              <a:gd name="connsiteY8" fmla="*/ 5605295 h 5956080"/>
              <a:gd name="connsiteX9" fmla="*/ 1027770 w 3843750"/>
              <a:gd name="connsiteY9" fmla="*/ 5804063 h 5956080"/>
              <a:gd name="connsiteX10" fmla="*/ 1200566 w 3843750"/>
              <a:gd name="connsiteY10" fmla="*/ 5527036 h 5956080"/>
              <a:gd name="connsiteX11" fmla="*/ 1348083 w 3843750"/>
              <a:gd name="connsiteY11" fmla="*/ 5363590 h 5956080"/>
              <a:gd name="connsiteX12" fmla="*/ 1425997 w 3843750"/>
              <a:gd name="connsiteY12" fmla="*/ 4800532 h 5956080"/>
              <a:gd name="connsiteX13" fmla="*/ 1517416 w 3843750"/>
              <a:gd name="connsiteY13" fmla="*/ 4640549 h 5956080"/>
              <a:gd name="connsiteX14" fmla="*/ 1569705 w 3843750"/>
              <a:gd name="connsiteY14" fmla="*/ 4803995 h 5956080"/>
              <a:gd name="connsiteX15" fmla="*/ 1530921 w 3843750"/>
              <a:gd name="connsiteY15" fmla="*/ 5433885 h 5956080"/>
              <a:gd name="connsiteX16" fmla="*/ 1614721 w 3843750"/>
              <a:gd name="connsiteY16" fmla="*/ 5319957 h 5956080"/>
              <a:gd name="connsiteX17" fmla="*/ 1800676 w 3843750"/>
              <a:gd name="connsiteY17" fmla="*/ 4608691 h 5956080"/>
              <a:gd name="connsiteX18" fmla="*/ 1918759 w 3843750"/>
              <a:gd name="connsiteY18" fmla="*/ 4486799 h 5956080"/>
              <a:gd name="connsiteX19" fmla="*/ 2009139 w 3843750"/>
              <a:gd name="connsiteY19" fmla="*/ 4715000 h 5956080"/>
              <a:gd name="connsiteX20" fmla="*/ 2135532 w 3843750"/>
              <a:gd name="connsiteY20" fmla="*/ 5321689 h 5956080"/>
              <a:gd name="connsiteX21" fmla="*/ 2209291 w 3843750"/>
              <a:gd name="connsiteY21" fmla="*/ 5028733 h 5956080"/>
              <a:gd name="connsiteX22" fmla="*/ 2501208 w 3843750"/>
              <a:gd name="connsiteY22" fmla="*/ 4457711 h 5956080"/>
              <a:gd name="connsiteX23" fmla="*/ 2695127 w 3843750"/>
              <a:gd name="connsiteY23" fmla="*/ 4973674 h 5956080"/>
              <a:gd name="connsiteX24" fmla="*/ 2825329 w 3843750"/>
              <a:gd name="connsiteY24" fmla="*/ 4563328 h 5956080"/>
              <a:gd name="connsiteX25" fmla="*/ 2904628 w 3843750"/>
              <a:gd name="connsiteY25" fmla="*/ 4466368 h 5956080"/>
              <a:gd name="connsiteX26" fmla="*/ 2922635 w 3843750"/>
              <a:gd name="connsiteY26" fmla="*/ 4519696 h 5956080"/>
              <a:gd name="connsiteX27" fmla="*/ 3089544 w 3843750"/>
              <a:gd name="connsiteY27" fmla="*/ 3606545 h 5956080"/>
              <a:gd name="connsiteX28" fmla="*/ 3150490 w 3843750"/>
              <a:gd name="connsiteY28" fmla="*/ 3989882 h 5956080"/>
              <a:gd name="connsiteX29" fmla="*/ 3755448 w 3843750"/>
              <a:gd name="connsiteY29" fmla="*/ 1538193 h 5956080"/>
              <a:gd name="connsiteX30" fmla="*/ 3850330 w 3843750"/>
              <a:gd name="connsiteY30" fmla="*/ 0 h 5956080"/>
              <a:gd name="connsiteX31" fmla="*/ 0 w 3843750"/>
              <a:gd name="connsiteY31" fmla="*/ 0 h 5956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843750" h="5956080">
                <a:moveTo>
                  <a:pt x="0" y="346"/>
                </a:moveTo>
                <a:cubicBezTo>
                  <a:pt x="12120" y="1234155"/>
                  <a:pt x="72720" y="2447534"/>
                  <a:pt x="72373" y="2447534"/>
                </a:cubicBezTo>
                <a:cubicBezTo>
                  <a:pt x="72720" y="2449265"/>
                  <a:pt x="114274" y="3641520"/>
                  <a:pt x="145093" y="3878724"/>
                </a:cubicBezTo>
                <a:cubicBezTo>
                  <a:pt x="176258" y="4119392"/>
                  <a:pt x="210194" y="3969797"/>
                  <a:pt x="237897" y="4208041"/>
                </a:cubicBezTo>
                <a:cubicBezTo>
                  <a:pt x="250017" y="4367677"/>
                  <a:pt x="237204" y="4527661"/>
                  <a:pt x="281875" y="4677601"/>
                </a:cubicBezTo>
                <a:cubicBezTo>
                  <a:pt x="278758" y="4908226"/>
                  <a:pt x="338319" y="5059552"/>
                  <a:pt x="360135" y="5287407"/>
                </a:cubicBezTo>
                <a:cubicBezTo>
                  <a:pt x="370177" y="5468860"/>
                  <a:pt x="348015" y="5649274"/>
                  <a:pt x="414155" y="5817914"/>
                </a:cubicBezTo>
                <a:cubicBezTo>
                  <a:pt x="467137" y="5947770"/>
                  <a:pt x="534662" y="6049578"/>
                  <a:pt x="681487" y="5914873"/>
                </a:cubicBezTo>
                <a:cubicBezTo>
                  <a:pt x="680448" y="5747964"/>
                  <a:pt x="925963" y="5772897"/>
                  <a:pt x="892373" y="5605295"/>
                </a:cubicBezTo>
                <a:cubicBezTo>
                  <a:pt x="1003184" y="5641309"/>
                  <a:pt x="945009" y="5759046"/>
                  <a:pt x="1027770" y="5804063"/>
                </a:cubicBezTo>
                <a:cubicBezTo>
                  <a:pt x="1099105" y="5719915"/>
                  <a:pt x="1051664" y="5551968"/>
                  <a:pt x="1200566" y="5527036"/>
                </a:cubicBezTo>
                <a:cubicBezTo>
                  <a:pt x="1352931" y="5564088"/>
                  <a:pt x="1336655" y="5453970"/>
                  <a:pt x="1348083" y="5363590"/>
                </a:cubicBezTo>
                <a:cubicBezTo>
                  <a:pt x="1370938" y="5149586"/>
                  <a:pt x="1389291" y="5009687"/>
                  <a:pt x="1425997" y="4800532"/>
                </a:cubicBezTo>
                <a:cubicBezTo>
                  <a:pt x="1436385" y="4748243"/>
                  <a:pt x="1415608" y="4628775"/>
                  <a:pt x="1517416" y="4640549"/>
                </a:cubicBezTo>
                <a:cubicBezTo>
                  <a:pt x="1596022" y="4651976"/>
                  <a:pt x="1566242" y="4746512"/>
                  <a:pt x="1569705" y="4803995"/>
                </a:cubicBezTo>
                <a:cubicBezTo>
                  <a:pt x="1600177" y="5128809"/>
                  <a:pt x="1532998" y="5109763"/>
                  <a:pt x="1530921" y="5433885"/>
                </a:cubicBezTo>
                <a:cubicBezTo>
                  <a:pt x="1530574" y="5446697"/>
                  <a:pt x="1580786" y="5458125"/>
                  <a:pt x="1614721" y="5319957"/>
                </a:cubicBezTo>
                <a:cubicBezTo>
                  <a:pt x="1681208" y="5047432"/>
                  <a:pt x="1760507" y="4832736"/>
                  <a:pt x="1800676" y="4608691"/>
                </a:cubicBezTo>
                <a:cubicBezTo>
                  <a:pt x="1848463" y="4656824"/>
                  <a:pt x="1889671" y="4439704"/>
                  <a:pt x="1918759" y="4486799"/>
                </a:cubicBezTo>
                <a:cubicBezTo>
                  <a:pt x="1932264" y="4566098"/>
                  <a:pt x="1956503" y="4642626"/>
                  <a:pt x="2009139" y="4715000"/>
                </a:cubicBezTo>
                <a:cubicBezTo>
                  <a:pt x="2054502" y="4933851"/>
                  <a:pt x="2004983" y="5137812"/>
                  <a:pt x="2135532" y="5321689"/>
                </a:cubicBezTo>
                <a:cubicBezTo>
                  <a:pt x="2135532" y="5321689"/>
                  <a:pt x="2137610" y="5265245"/>
                  <a:pt x="2209291" y="5028733"/>
                </a:cubicBezTo>
                <a:cubicBezTo>
                  <a:pt x="2267120" y="4838277"/>
                  <a:pt x="2341225" y="4936622"/>
                  <a:pt x="2501208" y="4457711"/>
                </a:cubicBezTo>
                <a:cubicBezTo>
                  <a:pt x="2545186" y="4641934"/>
                  <a:pt x="2446495" y="4877753"/>
                  <a:pt x="2695127" y="4973674"/>
                </a:cubicBezTo>
                <a:cubicBezTo>
                  <a:pt x="2743260" y="4833775"/>
                  <a:pt x="2706208" y="4662365"/>
                  <a:pt x="2825329" y="4563328"/>
                </a:cubicBezTo>
                <a:cubicBezTo>
                  <a:pt x="2859958" y="4534586"/>
                  <a:pt x="2884890" y="4501689"/>
                  <a:pt x="2904628" y="4466368"/>
                </a:cubicBezTo>
                <a:cubicBezTo>
                  <a:pt x="2910515" y="4484375"/>
                  <a:pt x="2916749" y="4503074"/>
                  <a:pt x="2922635" y="4519696"/>
                </a:cubicBezTo>
                <a:cubicBezTo>
                  <a:pt x="2946529" y="4491647"/>
                  <a:pt x="3082618" y="3784882"/>
                  <a:pt x="3089544" y="3606545"/>
                </a:cubicBezTo>
                <a:cubicBezTo>
                  <a:pt x="3124172" y="3733285"/>
                  <a:pt x="3150490" y="3989882"/>
                  <a:pt x="3150490" y="3989882"/>
                </a:cubicBezTo>
                <a:cubicBezTo>
                  <a:pt x="3150490" y="3989882"/>
                  <a:pt x="3300085" y="3936900"/>
                  <a:pt x="3755448" y="1538193"/>
                </a:cubicBezTo>
                <a:cubicBezTo>
                  <a:pt x="3791461" y="1348775"/>
                  <a:pt x="3824704" y="697762"/>
                  <a:pt x="3850330" y="0"/>
                </a:cubicBezTo>
                <a:lnTo>
                  <a:pt x="0" y="0"/>
                </a:lnTo>
                <a:close/>
              </a:path>
            </a:pathLst>
          </a:custGeom>
          <a:solidFill>
            <a:schemeClr val="accent1">
              <a:alpha val="20000"/>
            </a:schemeClr>
          </a:solidFill>
          <a:ln w="32707"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64AD5705-B027-4C44-B38A-60296E29EB12}"/>
              </a:ext>
            </a:extLst>
          </p:cNvPr>
          <p:cNvSpPr>
            <a:spLocks noGrp="1"/>
          </p:cNvSpPr>
          <p:nvPr>
            <p:ph type="title"/>
          </p:nvPr>
        </p:nvSpPr>
        <p:spPr>
          <a:xfrm>
            <a:off x="831850" y="1078991"/>
            <a:ext cx="5266944" cy="3136392"/>
          </a:xfrm>
        </p:spPr>
        <p:txBody>
          <a:bodyPr anchor="b">
            <a:normAutofit/>
          </a:bodyPr>
          <a:lstStyle>
            <a:lvl1pPr>
              <a:defRPr sz="48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E8BBAC4-9088-44CF-BA2D-B8DD24FB5274}"/>
              </a:ext>
            </a:extLst>
          </p:cNvPr>
          <p:cNvSpPr>
            <a:spLocks noGrp="1"/>
          </p:cNvSpPr>
          <p:nvPr>
            <p:ph type="body" idx="1"/>
          </p:nvPr>
        </p:nvSpPr>
        <p:spPr>
          <a:xfrm>
            <a:off x="831850" y="4279392"/>
            <a:ext cx="5266944" cy="1500187"/>
          </a:xfrm>
        </p:spPr>
        <p:txBody>
          <a:bodyPr/>
          <a:lstStyle>
            <a:lvl1pPr marL="0" indent="0">
              <a:buNone/>
              <a:defRPr sz="2400" cap="all"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793FB3F-D2A6-4919-B57B-C08861D46303}"/>
              </a:ext>
            </a:extLst>
          </p:cNvPr>
          <p:cNvSpPr>
            <a:spLocks noGrp="1"/>
          </p:cNvSpPr>
          <p:nvPr>
            <p:ph type="dt" sz="half" idx="10"/>
          </p:nvPr>
        </p:nvSpPr>
        <p:spPr/>
        <p:txBody>
          <a:bodyPr/>
          <a:lstStyle/>
          <a:p>
            <a:fld id="{3C04E684-10F4-4CC3-A0B9-F03AA7BE37CF}" type="datetimeFigureOut">
              <a:rPr lang="en-US" smtClean="0"/>
              <a:t>4/27/2020</a:t>
            </a:fld>
            <a:endParaRPr lang="en-US"/>
          </a:p>
        </p:txBody>
      </p:sp>
      <p:sp>
        <p:nvSpPr>
          <p:cNvPr id="5" name="Footer Placeholder 4">
            <a:extLst>
              <a:ext uri="{FF2B5EF4-FFF2-40B4-BE49-F238E27FC236}">
                <a16:creationId xmlns:a16="http://schemas.microsoft.com/office/drawing/2014/main" id="{989049E0-6BE5-43FA-A4D4-ACAFC871A79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DF8C28D-1479-4F15-B906-0AEBBCCA8CFA}"/>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23973018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Shape 7" descr="Tag=AccentColor&#10;Flavor=Light&#10;Target=Fill">
            <a:extLst>
              <a:ext uri="{FF2B5EF4-FFF2-40B4-BE49-F238E27FC236}">
                <a16:creationId xmlns:a16="http://schemas.microsoft.com/office/drawing/2014/main" id="{FD51F360-8860-4FB5-A0A5-773473DD8B39}"/>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D2A77EC9-372A-4ECA-9088-780532AF057F}"/>
              </a:ext>
            </a:extLst>
          </p:cNvPr>
          <p:cNvSpPr>
            <a:spLocks noGrp="1"/>
          </p:cNvSpPr>
          <p:nvPr>
            <p:ph type="title"/>
          </p:nvPr>
        </p:nvSpPr>
        <p:spPr/>
        <p:txBody>
          <a:bodyPr>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7C882CE-1B27-414A-9B06-AA5D2DB683BA}"/>
              </a:ext>
            </a:extLst>
          </p:cNvPr>
          <p:cNvSpPr>
            <a:spLocks noGrp="1"/>
          </p:cNvSpPr>
          <p:nvPr>
            <p:ph sz="half" idx="1"/>
          </p:nvPr>
        </p:nvSpPr>
        <p:spPr>
          <a:xfrm>
            <a:off x="838200" y="2011680"/>
            <a:ext cx="4937760" cy="4160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A0397E60-5D92-4530-96D1-FC09AF3C2742}"/>
              </a:ext>
            </a:extLst>
          </p:cNvPr>
          <p:cNvSpPr>
            <a:spLocks noGrp="1"/>
          </p:cNvSpPr>
          <p:nvPr>
            <p:ph sz="half" idx="2"/>
          </p:nvPr>
        </p:nvSpPr>
        <p:spPr>
          <a:xfrm>
            <a:off x="6419088" y="2011680"/>
            <a:ext cx="4937760" cy="4160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034240FE-0C6A-47E9-9B0A-7B3C60877372}"/>
              </a:ext>
            </a:extLst>
          </p:cNvPr>
          <p:cNvSpPr>
            <a:spLocks noGrp="1"/>
          </p:cNvSpPr>
          <p:nvPr>
            <p:ph type="dt" sz="half" idx="10"/>
          </p:nvPr>
        </p:nvSpPr>
        <p:spPr/>
        <p:txBody>
          <a:bodyPr/>
          <a:lstStyle/>
          <a:p>
            <a:fld id="{3C04E684-10F4-4CC3-A0B9-F03AA7BE37CF}" type="datetimeFigureOut">
              <a:rPr lang="en-US" smtClean="0"/>
              <a:t>4/27/2020</a:t>
            </a:fld>
            <a:endParaRPr lang="en-US"/>
          </a:p>
        </p:txBody>
      </p:sp>
      <p:sp>
        <p:nvSpPr>
          <p:cNvPr id="6" name="Footer Placeholder 5">
            <a:extLst>
              <a:ext uri="{FF2B5EF4-FFF2-40B4-BE49-F238E27FC236}">
                <a16:creationId xmlns:a16="http://schemas.microsoft.com/office/drawing/2014/main" id="{8671AE1B-BB18-4C7E-AA77-3A4D401A5F3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6FA7B1D-FEDD-4E29-A352-29E5F498B323}"/>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31687290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Shape 9" descr="Tag=AccentColor&#10;Flavor=Light&#10;Target=Fill">
            <a:extLst>
              <a:ext uri="{FF2B5EF4-FFF2-40B4-BE49-F238E27FC236}">
                <a16:creationId xmlns:a16="http://schemas.microsoft.com/office/drawing/2014/main" id="{527D753D-3426-457C-9082-B92894509EC0}"/>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164D2B94-0682-4185-BCE3-89AF214A4FA8}"/>
              </a:ext>
            </a:extLst>
          </p:cNvPr>
          <p:cNvSpPr>
            <a:spLocks noGrp="1"/>
          </p:cNvSpPr>
          <p:nvPr>
            <p:ph type="title"/>
          </p:nvPr>
        </p:nvSpPr>
        <p:spPr>
          <a:xfrm>
            <a:off x="839788" y="365125"/>
            <a:ext cx="10515600" cy="1325563"/>
          </a:xfrm>
        </p:spPr>
        <p:txBody>
          <a:bodyPr>
            <a:normAutofit/>
          </a:bodyPr>
          <a:lstStyle>
            <a:lvl1pPr>
              <a:defRPr sz="4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8D65C47E-B85E-4B3E-A669-DEEC7F5DF2FB}"/>
              </a:ext>
            </a:extLst>
          </p:cNvPr>
          <p:cNvSpPr>
            <a:spLocks noGrp="1"/>
          </p:cNvSpPr>
          <p:nvPr>
            <p:ph type="body" idx="1"/>
          </p:nvPr>
        </p:nvSpPr>
        <p:spPr>
          <a:xfrm>
            <a:off x="839788" y="2011680"/>
            <a:ext cx="4937760" cy="950976"/>
          </a:xfrm>
        </p:spPr>
        <p:txBody>
          <a:bodyPr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324517F-FE8C-49AD-9A52-0F4301052699}"/>
              </a:ext>
            </a:extLst>
          </p:cNvPr>
          <p:cNvSpPr>
            <a:spLocks noGrp="1"/>
          </p:cNvSpPr>
          <p:nvPr>
            <p:ph sz="half" idx="2"/>
          </p:nvPr>
        </p:nvSpPr>
        <p:spPr>
          <a:xfrm>
            <a:off x="839788" y="3127248"/>
            <a:ext cx="4937760" cy="3063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C80C73EC-7117-4DC2-9075-14102F2E282B}"/>
              </a:ext>
            </a:extLst>
          </p:cNvPr>
          <p:cNvSpPr>
            <a:spLocks noGrp="1"/>
          </p:cNvSpPr>
          <p:nvPr>
            <p:ph type="body" sz="quarter" idx="3"/>
          </p:nvPr>
        </p:nvSpPr>
        <p:spPr>
          <a:xfrm>
            <a:off x="6419088" y="2011680"/>
            <a:ext cx="4937760" cy="950976"/>
          </a:xfrm>
        </p:spPr>
        <p:txBody>
          <a:bodyPr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DD9A323-865B-4177-8F98-9BA304E022E0}"/>
              </a:ext>
            </a:extLst>
          </p:cNvPr>
          <p:cNvSpPr>
            <a:spLocks noGrp="1"/>
          </p:cNvSpPr>
          <p:nvPr>
            <p:ph sz="quarter" idx="4"/>
          </p:nvPr>
        </p:nvSpPr>
        <p:spPr>
          <a:xfrm>
            <a:off x="6419088" y="3127248"/>
            <a:ext cx="4937760" cy="3063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2AA4E5D6-7075-4584-BD43-D966F0B58E6D}"/>
              </a:ext>
            </a:extLst>
          </p:cNvPr>
          <p:cNvSpPr>
            <a:spLocks noGrp="1"/>
          </p:cNvSpPr>
          <p:nvPr>
            <p:ph type="dt" sz="half" idx="10"/>
          </p:nvPr>
        </p:nvSpPr>
        <p:spPr/>
        <p:txBody>
          <a:bodyPr/>
          <a:lstStyle/>
          <a:p>
            <a:fld id="{3C04E684-10F4-4CC3-A0B9-F03AA7BE37CF}" type="datetimeFigureOut">
              <a:rPr lang="en-US" smtClean="0"/>
              <a:t>4/27/2020</a:t>
            </a:fld>
            <a:endParaRPr lang="en-US"/>
          </a:p>
        </p:txBody>
      </p:sp>
      <p:sp>
        <p:nvSpPr>
          <p:cNvPr id="8" name="Footer Placeholder 7">
            <a:extLst>
              <a:ext uri="{FF2B5EF4-FFF2-40B4-BE49-F238E27FC236}">
                <a16:creationId xmlns:a16="http://schemas.microsoft.com/office/drawing/2014/main" id="{8C38B83D-8A05-4F3C-A409-1602C963075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AD250E7-8A73-449C-A140-A2A2582D7F33}"/>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18286376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Graphic 1" descr="Tag=AccentColor&#10;Flavor=Light&#10;Target=Fill">
            <a:extLst>
              <a:ext uri="{FF2B5EF4-FFF2-40B4-BE49-F238E27FC236}">
                <a16:creationId xmlns:a16="http://schemas.microsoft.com/office/drawing/2014/main" id="{AAFBE1F6-FC6D-4C3D-9AC3-97028E6F18C7}"/>
              </a:ext>
            </a:extLst>
          </p:cNvPr>
          <p:cNvSpPr/>
          <p:nvPr/>
        </p:nvSpPr>
        <p:spPr>
          <a:xfrm rot="10800000" flipV="1">
            <a:off x="1969639" y="181596"/>
            <a:ext cx="8252722" cy="6022258"/>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alpha val="20000"/>
            </a:schemeClr>
          </a:solidFill>
          <a:ln w="32707"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192825A4-268B-4301-8432-F9E9B2661AEC}"/>
              </a:ext>
            </a:extLst>
          </p:cNvPr>
          <p:cNvSpPr>
            <a:spLocks noGrp="1"/>
          </p:cNvSpPr>
          <p:nvPr>
            <p:ph type="title"/>
          </p:nvPr>
        </p:nvSpPr>
        <p:spPr>
          <a:xfrm>
            <a:off x="2843784" y="1572768"/>
            <a:ext cx="6501384" cy="4096512"/>
          </a:xfrm>
        </p:spPr>
        <p:txBody>
          <a:bodyPr>
            <a:normAutofit/>
          </a:bodyPr>
          <a:lstStyle>
            <a:lvl1pPr algn="ctr">
              <a:defRPr sz="4000"/>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DA33410F-8A90-47F6-BD39-4AC0E4358351}"/>
              </a:ext>
            </a:extLst>
          </p:cNvPr>
          <p:cNvSpPr>
            <a:spLocks noGrp="1"/>
          </p:cNvSpPr>
          <p:nvPr>
            <p:ph type="dt" sz="half" idx="10"/>
          </p:nvPr>
        </p:nvSpPr>
        <p:spPr/>
        <p:txBody>
          <a:bodyPr/>
          <a:lstStyle/>
          <a:p>
            <a:fld id="{3C04E684-10F4-4CC3-A0B9-F03AA7BE37CF}" type="datetimeFigureOut">
              <a:rPr lang="en-US" smtClean="0"/>
              <a:t>4/27/2020</a:t>
            </a:fld>
            <a:endParaRPr lang="en-US"/>
          </a:p>
        </p:txBody>
      </p:sp>
      <p:sp>
        <p:nvSpPr>
          <p:cNvPr id="4" name="Footer Placeholder 3">
            <a:extLst>
              <a:ext uri="{FF2B5EF4-FFF2-40B4-BE49-F238E27FC236}">
                <a16:creationId xmlns:a16="http://schemas.microsoft.com/office/drawing/2014/main" id="{D1D819A9-F8DE-4E5C-AFC3-E0105ACD829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4E25320-A12F-4F3E-8EC9-11292FF36BEA}"/>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31040218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1">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1C9756B-145D-4BA8-AA43-904C1E7CB86D}"/>
              </a:ext>
            </a:extLst>
          </p:cNvPr>
          <p:cNvSpPr>
            <a:spLocks noGrp="1"/>
          </p:cNvSpPr>
          <p:nvPr>
            <p:ph type="dt" sz="half" idx="10"/>
          </p:nvPr>
        </p:nvSpPr>
        <p:spPr/>
        <p:txBody>
          <a:bodyPr/>
          <a:lstStyle/>
          <a:p>
            <a:fld id="{3C04E684-10F4-4CC3-A0B9-F03AA7BE37CF}" type="datetimeFigureOut">
              <a:rPr lang="en-US" smtClean="0"/>
              <a:t>4/27/2020</a:t>
            </a:fld>
            <a:endParaRPr lang="en-US"/>
          </a:p>
        </p:txBody>
      </p:sp>
      <p:sp>
        <p:nvSpPr>
          <p:cNvPr id="3" name="Footer Placeholder 2">
            <a:extLst>
              <a:ext uri="{FF2B5EF4-FFF2-40B4-BE49-F238E27FC236}">
                <a16:creationId xmlns:a16="http://schemas.microsoft.com/office/drawing/2014/main" id="{B21DB60F-139E-4C44-89AF-3F8F5EC241F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8226C9-C193-4B47-9717-4BC86C9092C7}"/>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17668883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2">
    <p:spTree>
      <p:nvGrpSpPr>
        <p:cNvPr id="1" name=""/>
        <p:cNvGrpSpPr/>
        <p:nvPr/>
      </p:nvGrpSpPr>
      <p:grpSpPr>
        <a:xfrm>
          <a:off x="0" y="0"/>
          <a:ext cx="0" cy="0"/>
          <a:chOff x="0" y="0"/>
          <a:chExt cx="0" cy="0"/>
        </a:xfrm>
      </p:grpSpPr>
      <p:sp>
        <p:nvSpPr>
          <p:cNvPr id="6" name="Freeform: Shape 5" descr="Mask ID=&#10;Mask position=bottom, center&#10;Mask family= brushstroke, landscape, wide">
            <a:extLst>
              <a:ext uri="{FF2B5EF4-FFF2-40B4-BE49-F238E27FC236}">
                <a16:creationId xmlns:a16="http://schemas.microsoft.com/office/drawing/2014/main" id="{736BF44D-E8DD-45FA-931D-CBCC67D57944}"/>
              </a:ext>
            </a:extLst>
          </p:cNvPr>
          <p:cNvSpPr/>
          <p:nvPr/>
        </p:nvSpPr>
        <p:spPr>
          <a:xfrm>
            <a:off x="1768100" y="-1"/>
            <a:ext cx="10423900" cy="5920155"/>
          </a:xfrm>
          <a:custGeom>
            <a:avLst/>
            <a:gdLst>
              <a:gd name="connsiteX0" fmla="*/ 10423900 w 10423900"/>
              <a:gd name="connsiteY0" fmla="*/ 0 h 5491534"/>
              <a:gd name="connsiteX1" fmla="*/ 3493157 w 10423900"/>
              <a:gd name="connsiteY1" fmla="*/ 0 h 5491534"/>
              <a:gd name="connsiteX2" fmla="*/ 3493018 w 10423900"/>
              <a:gd name="connsiteY2" fmla="*/ 31 h 5491534"/>
              <a:gd name="connsiteX3" fmla="*/ 3245493 w 10423900"/>
              <a:gd name="connsiteY3" fmla="*/ 104839 h 5491534"/>
              <a:gd name="connsiteX4" fmla="*/ 4434802 w 10423900"/>
              <a:gd name="connsiteY4" fmla="*/ 284558 h 5491534"/>
              <a:gd name="connsiteX5" fmla="*/ 4011937 w 10423900"/>
              <a:gd name="connsiteY5" fmla="*/ 395559 h 5491534"/>
              <a:gd name="connsiteX6" fmla="*/ 3573213 w 10423900"/>
              <a:gd name="connsiteY6" fmla="*/ 474847 h 5491534"/>
              <a:gd name="connsiteX7" fmla="*/ 3097489 w 10423900"/>
              <a:gd name="connsiteY7" fmla="*/ 532990 h 5491534"/>
              <a:gd name="connsiteX8" fmla="*/ 2664052 w 10423900"/>
              <a:gd name="connsiteY8" fmla="*/ 649279 h 5491534"/>
              <a:gd name="connsiteX9" fmla="*/ 3795218 w 10423900"/>
              <a:gd name="connsiteY9" fmla="*/ 696852 h 5491534"/>
              <a:gd name="connsiteX10" fmla="*/ 3208492 w 10423900"/>
              <a:gd name="connsiteY10" fmla="*/ 802568 h 5491534"/>
              <a:gd name="connsiteX11" fmla="*/ 2727483 w 10423900"/>
              <a:gd name="connsiteY11" fmla="*/ 939999 h 5491534"/>
              <a:gd name="connsiteX12" fmla="*/ 2389190 w 10423900"/>
              <a:gd name="connsiteY12" fmla="*/ 1003429 h 5491534"/>
              <a:gd name="connsiteX13" fmla="*/ 2029754 w 10423900"/>
              <a:gd name="connsiteY13" fmla="*/ 1019287 h 5491534"/>
              <a:gd name="connsiteX14" fmla="*/ 1945181 w 10423900"/>
              <a:gd name="connsiteY14" fmla="*/ 1119716 h 5491534"/>
              <a:gd name="connsiteX15" fmla="*/ 2056184 w 10423900"/>
              <a:gd name="connsiteY15" fmla="*/ 1225434 h 5491534"/>
              <a:gd name="connsiteX16" fmla="*/ 2225329 w 10423900"/>
              <a:gd name="connsiteY16" fmla="*/ 1236004 h 5491534"/>
              <a:gd name="connsiteX17" fmla="*/ 3234920 w 10423900"/>
              <a:gd name="connsiteY17" fmla="*/ 1262435 h 5491534"/>
              <a:gd name="connsiteX18" fmla="*/ 0 w 10423900"/>
              <a:gd name="connsiteY18" fmla="*/ 1495009 h 5491534"/>
              <a:gd name="connsiteX19" fmla="*/ 438724 w 10423900"/>
              <a:gd name="connsiteY19" fmla="*/ 1637728 h 5491534"/>
              <a:gd name="connsiteX20" fmla="*/ 586726 w 10423900"/>
              <a:gd name="connsiteY20" fmla="*/ 2028877 h 5491534"/>
              <a:gd name="connsiteX21" fmla="*/ 1125878 w 10423900"/>
              <a:gd name="connsiteY21" fmla="*/ 2250882 h 5491534"/>
              <a:gd name="connsiteX22" fmla="*/ 1474744 w 10423900"/>
              <a:gd name="connsiteY22" fmla="*/ 2330169 h 5491534"/>
              <a:gd name="connsiteX23" fmla="*/ 2272901 w 10423900"/>
              <a:gd name="connsiteY23" fmla="*/ 2446458 h 5491534"/>
              <a:gd name="connsiteX24" fmla="*/ 2389190 w 10423900"/>
              <a:gd name="connsiteY24" fmla="*/ 2636747 h 5491534"/>
              <a:gd name="connsiteX25" fmla="*/ 2489621 w 10423900"/>
              <a:gd name="connsiteY25" fmla="*/ 2848179 h 5491534"/>
              <a:gd name="connsiteX26" fmla="*/ 2701053 w 10423900"/>
              <a:gd name="connsiteY26" fmla="*/ 2985611 h 5491534"/>
              <a:gd name="connsiteX27" fmla="*/ 1057165 w 10423900"/>
              <a:gd name="connsiteY27" fmla="*/ 2964468 h 5491534"/>
              <a:gd name="connsiteX28" fmla="*/ 2912485 w 10423900"/>
              <a:gd name="connsiteY28" fmla="*/ 3408477 h 5491534"/>
              <a:gd name="connsiteX29" fmla="*/ 2748626 w 10423900"/>
              <a:gd name="connsiteY29" fmla="*/ 3582909 h 5491534"/>
              <a:gd name="connsiteX30" fmla="*/ 3763503 w 10423900"/>
              <a:gd name="connsiteY30" fmla="*/ 3820771 h 5491534"/>
              <a:gd name="connsiteX31" fmla="*/ 3219063 w 10423900"/>
              <a:gd name="connsiteY31" fmla="*/ 3847199 h 5491534"/>
              <a:gd name="connsiteX32" fmla="*/ 6385269 w 10423900"/>
              <a:gd name="connsiteY32" fmla="*/ 4840933 h 5491534"/>
              <a:gd name="connsiteX33" fmla="*/ 10285854 w 10423900"/>
              <a:gd name="connsiteY33" fmla="*/ 5471118 h 5491534"/>
              <a:gd name="connsiteX34" fmla="*/ 10423900 w 10423900"/>
              <a:gd name="connsiteY34" fmla="*/ 5491534 h 5491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3900" h="5491534">
                <a:moveTo>
                  <a:pt x="10423900" y="0"/>
                </a:moveTo>
                <a:lnTo>
                  <a:pt x="3493157" y="0"/>
                </a:lnTo>
                <a:lnTo>
                  <a:pt x="3493018" y="31"/>
                </a:lnTo>
                <a:cubicBezTo>
                  <a:pt x="3414969" y="12668"/>
                  <a:pt x="3328744" y="21588"/>
                  <a:pt x="3245493" y="104839"/>
                </a:cubicBezTo>
                <a:cubicBezTo>
                  <a:pt x="3668357" y="162984"/>
                  <a:pt x="4075366" y="51981"/>
                  <a:pt x="4434802" y="284558"/>
                </a:cubicBezTo>
                <a:cubicBezTo>
                  <a:pt x="4302656" y="400846"/>
                  <a:pt x="4154654" y="374416"/>
                  <a:pt x="4011937" y="395559"/>
                </a:cubicBezTo>
                <a:cubicBezTo>
                  <a:pt x="3863934" y="416704"/>
                  <a:pt x="3721217" y="453704"/>
                  <a:pt x="3573213" y="474847"/>
                </a:cubicBezTo>
                <a:cubicBezTo>
                  <a:pt x="3414639" y="501275"/>
                  <a:pt x="3256063" y="506562"/>
                  <a:pt x="3097489" y="532990"/>
                </a:cubicBezTo>
                <a:cubicBezTo>
                  <a:pt x="2965345" y="554135"/>
                  <a:pt x="2822627" y="517133"/>
                  <a:pt x="2664052" y="649279"/>
                </a:cubicBezTo>
                <a:cubicBezTo>
                  <a:pt x="3055203" y="744424"/>
                  <a:pt x="3409352" y="601706"/>
                  <a:pt x="3795218" y="696852"/>
                </a:cubicBezTo>
                <a:cubicBezTo>
                  <a:pt x="3567928" y="781425"/>
                  <a:pt x="3382924" y="754995"/>
                  <a:pt x="3208492" y="802568"/>
                </a:cubicBezTo>
                <a:cubicBezTo>
                  <a:pt x="3049916" y="850140"/>
                  <a:pt x="2859627" y="797282"/>
                  <a:pt x="2727483" y="939999"/>
                </a:cubicBezTo>
                <a:cubicBezTo>
                  <a:pt x="2627052" y="1051000"/>
                  <a:pt x="2521336" y="1066858"/>
                  <a:pt x="2389190" y="1003429"/>
                </a:cubicBezTo>
                <a:cubicBezTo>
                  <a:pt x="2272901" y="945284"/>
                  <a:pt x="2146043" y="961142"/>
                  <a:pt x="2029754" y="1019287"/>
                </a:cubicBezTo>
                <a:cubicBezTo>
                  <a:pt x="1987468" y="1040430"/>
                  <a:pt x="1945181" y="1066858"/>
                  <a:pt x="1945181" y="1119716"/>
                </a:cubicBezTo>
                <a:cubicBezTo>
                  <a:pt x="1945181" y="1193719"/>
                  <a:pt x="1998039" y="1214862"/>
                  <a:pt x="2056184" y="1225434"/>
                </a:cubicBezTo>
                <a:cubicBezTo>
                  <a:pt x="2109042" y="1236004"/>
                  <a:pt x="2172471" y="1246577"/>
                  <a:pt x="2225329" y="1236004"/>
                </a:cubicBezTo>
                <a:cubicBezTo>
                  <a:pt x="2563622" y="1177861"/>
                  <a:pt x="2896629" y="1273005"/>
                  <a:pt x="3234920" y="1262435"/>
                </a:cubicBezTo>
                <a:cubicBezTo>
                  <a:pt x="2172471" y="1489724"/>
                  <a:pt x="1099450" y="1415723"/>
                  <a:pt x="0" y="1495009"/>
                </a:cubicBezTo>
                <a:cubicBezTo>
                  <a:pt x="142717" y="1653583"/>
                  <a:pt x="327721" y="1521439"/>
                  <a:pt x="438724" y="1637728"/>
                </a:cubicBezTo>
                <a:cubicBezTo>
                  <a:pt x="333006" y="1880875"/>
                  <a:pt x="375293" y="2013020"/>
                  <a:pt x="586726" y="2028877"/>
                </a:cubicBezTo>
                <a:cubicBezTo>
                  <a:pt x="792873" y="2044734"/>
                  <a:pt x="1014877" y="1960161"/>
                  <a:pt x="1125878" y="2250882"/>
                </a:cubicBezTo>
                <a:cubicBezTo>
                  <a:pt x="1157593" y="2340740"/>
                  <a:pt x="1353170" y="2314312"/>
                  <a:pt x="1474744" y="2330169"/>
                </a:cubicBezTo>
                <a:cubicBezTo>
                  <a:pt x="1739034" y="2367170"/>
                  <a:pt x="2019183" y="2330169"/>
                  <a:pt x="2272901" y="2446458"/>
                </a:cubicBezTo>
                <a:cubicBezTo>
                  <a:pt x="2373332" y="2488744"/>
                  <a:pt x="2442048" y="2520459"/>
                  <a:pt x="2389190" y="2636747"/>
                </a:cubicBezTo>
                <a:cubicBezTo>
                  <a:pt x="2336332" y="2758321"/>
                  <a:pt x="2405048" y="2800607"/>
                  <a:pt x="2489621" y="2848179"/>
                </a:cubicBezTo>
                <a:cubicBezTo>
                  <a:pt x="2553051" y="2885180"/>
                  <a:pt x="2648195" y="2874609"/>
                  <a:pt x="2701053" y="2985611"/>
                </a:cubicBezTo>
                <a:cubicBezTo>
                  <a:pt x="2146043" y="2969753"/>
                  <a:pt x="1606888" y="2879895"/>
                  <a:pt x="1057165" y="2964468"/>
                </a:cubicBezTo>
                <a:cubicBezTo>
                  <a:pt x="1659748" y="3175900"/>
                  <a:pt x="2320474" y="3165328"/>
                  <a:pt x="2912485" y="3408477"/>
                </a:cubicBezTo>
                <a:cubicBezTo>
                  <a:pt x="2891342" y="3493050"/>
                  <a:pt x="2753911" y="3456048"/>
                  <a:pt x="2748626" y="3582909"/>
                </a:cubicBezTo>
                <a:cubicBezTo>
                  <a:pt x="3060489" y="3715055"/>
                  <a:pt x="3435782" y="3625195"/>
                  <a:pt x="3763503" y="3820771"/>
                </a:cubicBezTo>
                <a:cubicBezTo>
                  <a:pt x="3573213" y="3910629"/>
                  <a:pt x="3398782" y="3762626"/>
                  <a:pt x="3219063" y="3847199"/>
                </a:cubicBezTo>
                <a:cubicBezTo>
                  <a:pt x="3277208" y="3974060"/>
                  <a:pt x="5909545" y="4756360"/>
                  <a:pt x="6385269" y="4840933"/>
                </a:cubicBezTo>
                <a:cubicBezTo>
                  <a:pt x="7171204" y="4982659"/>
                  <a:pt x="9157515" y="5302348"/>
                  <a:pt x="10285854" y="5471118"/>
                </a:cubicBezTo>
                <a:lnTo>
                  <a:pt x="10423900" y="5491534"/>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p:nvSpPr>
          <p:cNvPr id="2" name="Date Placeholder 1">
            <a:extLst>
              <a:ext uri="{FF2B5EF4-FFF2-40B4-BE49-F238E27FC236}">
                <a16:creationId xmlns:a16="http://schemas.microsoft.com/office/drawing/2014/main" id="{71C9756B-145D-4BA8-AA43-904C1E7CB86D}"/>
              </a:ext>
            </a:extLst>
          </p:cNvPr>
          <p:cNvSpPr>
            <a:spLocks noGrp="1"/>
          </p:cNvSpPr>
          <p:nvPr>
            <p:ph type="dt" sz="half" idx="10"/>
          </p:nvPr>
        </p:nvSpPr>
        <p:spPr/>
        <p:txBody>
          <a:bodyPr/>
          <a:lstStyle/>
          <a:p>
            <a:fld id="{3C04E684-10F4-4CC3-A0B9-F03AA7BE37CF}" type="datetimeFigureOut">
              <a:rPr lang="en-US" smtClean="0"/>
              <a:t>4/27/2020</a:t>
            </a:fld>
            <a:endParaRPr lang="en-US"/>
          </a:p>
        </p:txBody>
      </p:sp>
      <p:sp>
        <p:nvSpPr>
          <p:cNvPr id="3" name="Footer Placeholder 2">
            <a:extLst>
              <a:ext uri="{FF2B5EF4-FFF2-40B4-BE49-F238E27FC236}">
                <a16:creationId xmlns:a16="http://schemas.microsoft.com/office/drawing/2014/main" id="{B21DB60F-139E-4C44-89AF-3F8F5EC241F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8226C9-C193-4B47-9717-4BC86C9092C7}"/>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21155519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Freeform: Shape 7" descr="Tag=AccentColor&#10;Flavor=Light&#10;Target=Fill">
            <a:extLst>
              <a:ext uri="{FF2B5EF4-FFF2-40B4-BE49-F238E27FC236}">
                <a16:creationId xmlns:a16="http://schemas.microsoft.com/office/drawing/2014/main" id="{76C5A8FA-6B61-4934-AF55-C595090CA5DC}"/>
              </a:ext>
            </a:extLst>
          </p:cNvPr>
          <p:cNvSpPr/>
          <p:nvPr/>
        </p:nvSpPr>
        <p:spPr>
          <a:xfrm>
            <a:off x="4726728" y="0"/>
            <a:ext cx="7472381" cy="6858000"/>
          </a:xfrm>
          <a:custGeom>
            <a:avLst/>
            <a:gdLst>
              <a:gd name="connsiteX0" fmla="*/ 1232666 w 7472381"/>
              <a:gd name="connsiteY0" fmla="*/ 0 h 6886575"/>
              <a:gd name="connsiteX1" fmla="*/ 7472381 w 7472381"/>
              <a:gd name="connsiteY1" fmla="*/ 0 h 6886575"/>
              <a:gd name="connsiteX2" fmla="*/ 7472381 w 7472381"/>
              <a:gd name="connsiteY2" fmla="*/ 814388 h 6886575"/>
              <a:gd name="connsiteX3" fmla="*/ 7472381 w 7472381"/>
              <a:gd name="connsiteY3" fmla="*/ 6411516 h 6886575"/>
              <a:gd name="connsiteX4" fmla="*/ 7472381 w 7472381"/>
              <a:gd name="connsiteY4" fmla="*/ 6886575 h 6886575"/>
              <a:gd name="connsiteX5" fmla="*/ 6992676 w 7472381"/>
              <a:gd name="connsiteY5" fmla="*/ 6886575 h 6886575"/>
              <a:gd name="connsiteX6" fmla="*/ 1946893 w 7472381"/>
              <a:gd name="connsiteY6" fmla="*/ 6886575 h 6886575"/>
              <a:gd name="connsiteX7" fmla="*/ 1506276 w 7472381"/>
              <a:gd name="connsiteY7" fmla="*/ 6686550 h 6886575"/>
              <a:gd name="connsiteX8" fmla="*/ 1314394 w 7472381"/>
              <a:gd name="connsiteY8" fmla="*/ 6457949 h 6886575"/>
              <a:gd name="connsiteX9" fmla="*/ 1246880 w 7472381"/>
              <a:gd name="connsiteY9" fmla="*/ 6393656 h 6886575"/>
              <a:gd name="connsiteX10" fmla="*/ 1079872 w 7472381"/>
              <a:gd name="connsiteY10" fmla="*/ 6307931 h 6886575"/>
              <a:gd name="connsiteX11" fmla="*/ 788495 w 7472381"/>
              <a:gd name="connsiteY11" fmla="*/ 6125765 h 6886575"/>
              <a:gd name="connsiteX12" fmla="*/ 895097 w 7472381"/>
              <a:gd name="connsiteY12" fmla="*/ 6082903 h 6886575"/>
              <a:gd name="connsiteX13" fmla="*/ 1204239 w 7472381"/>
              <a:gd name="connsiteY13" fmla="*/ 6193631 h 6886575"/>
              <a:gd name="connsiteX14" fmla="*/ 1428102 w 7472381"/>
              <a:gd name="connsiteY14" fmla="*/ 6222206 h 6886575"/>
              <a:gd name="connsiteX15" fmla="*/ 1111852 w 7472381"/>
              <a:gd name="connsiteY15" fmla="*/ 6029325 h 6886575"/>
              <a:gd name="connsiteX16" fmla="*/ 806262 w 7472381"/>
              <a:gd name="connsiteY16" fmla="*/ 5779294 h 6886575"/>
              <a:gd name="connsiteX17" fmla="*/ 1040785 w 7472381"/>
              <a:gd name="connsiteY17" fmla="*/ 5825728 h 6886575"/>
              <a:gd name="connsiteX18" fmla="*/ 1051445 w 7472381"/>
              <a:gd name="connsiteY18" fmla="*/ 5793581 h 6886575"/>
              <a:gd name="connsiteX19" fmla="*/ 845349 w 7472381"/>
              <a:gd name="connsiteY19" fmla="*/ 5497115 h 6886575"/>
              <a:gd name="connsiteX20" fmla="*/ 745855 w 7472381"/>
              <a:gd name="connsiteY20" fmla="*/ 5375672 h 6886575"/>
              <a:gd name="connsiteX21" fmla="*/ 291024 w 7472381"/>
              <a:gd name="connsiteY21" fmla="*/ 5014913 h 6886575"/>
              <a:gd name="connsiteX22" fmla="*/ 724535 w 7472381"/>
              <a:gd name="connsiteY22" fmla="*/ 5175647 h 6886575"/>
              <a:gd name="connsiteX23" fmla="*/ 276811 w 7472381"/>
              <a:gd name="connsiteY23" fmla="*/ 4825603 h 6886575"/>
              <a:gd name="connsiteX24" fmla="*/ 60055 w 7472381"/>
              <a:gd name="connsiteY24" fmla="*/ 4697016 h 6886575"/>
              <a:gd name="connsiteX25" fmla="*/ 6755 w 7472381"/>
              <a:gd name="connsiteY25" fmla="*/ 4622006 h 6886575"/>
              <a:gd name="connsiteX26" fmla="*/ 102696 w 7472381"/>
              <a:gd name="connsiteY26" fmla="*/ 4604146 h 6886575"/>
              <a:gd name="connsiteX27" fmla="*/ 397625 w 7472381"/>
              <a:gd name="connsiteY27" fmla="*/ 4632722 h 6886575"/>
              <a:gd name="connsiteX28" fmla="*/ 31628 w 7472381"/>
              <a:gd name="connsiteY28" fmla="*/ 4396978 h 6886575"/>
              <a:gd name="connsiteX29" fmla="*/ 305237 w 7472381"/>
              <a:gd name="connsiteY29" fmla="*/ 4432697 h 6886575"/>
              <a:gd name="connsiteX30" fmla="*/ 383412 w 7472381"/>
              <a:gd name="connsiteY30" fmla="*/ 4339828 h 6886575"/>
              <a:gd name="connsiteX31" fmla="*/ 511333 w 7472381"/>
              <a:gd name="connsiteY31" fmla="*/ 4189810 h 6886575"/>
              <a:gd name="connsiteX32" fmla="*/ 600167 w 7472381"/>
              <a:gd name="connsiteY32" fmla="*/ 4107656 h 6886575"/>
              <a:gd name="connsiteX33" fmla="*/ 635701 w 7472381"/>
              <a:gd name="connsiteY33" fmla="*/ 3843337 h 6886575"/>
              <a:gd name="connsiteX34" fmla="*/ 561080 w 7472381"/>
              <a:gd name="connsiteY34" fmla="*/ 3554015 h 6886575"/>
              <a:gd name="connsiteX35" fmla="*/ 354985 w 7472381"/>
              <a:gd name="connsiteY35" fmla="*/ 3407569 h 6886575"/>
              <a:gd name="connsiteX36" fmla="*/ 415392 w 7472381"/>
              <a:gd name="connsiteY36" fmla="*/ 3243263 h 6886575"/>
              <a:gd name="connsiteX37" fmla="*/ 852456 w 7472381"/>
              <a:gd name="connsiteY37" fmla="*/ 3343275 h 6886575"/>
              <a:gd name="connsiteX38" fmla="*/ 202190 w 7472381"/>
              <a:gd name="connsiteY38" fmla="*/ 2953940 h 6886575"/>
              <a:gd name="connsiteX39" fmla="*/ 312344 w 7472381"/>
              <a:gd name="connsiteY39" fmla="*/ 2936081 h 6886575"/>
              <a:gd name="connsiteX40" fmla="*/ 706768 w 7472381"/>
              <a:gd name="connsiteY40" fmla="*/ 2714625 h 6886575"/>
              <a:gd name="connsiteX41" fmla="*/ 728088 w 7472381"/>
              <a:gd name="connsiteY41" fmla="*/ 2703909 h 6886575"/>
              <a:gd name="connsiteX42" fmla="*/ 795602 w 7472381"/>
              <a:gd name="connsiteY42" fmla="*/ 2564606 h 6886575"/>
              <a:gd name="connsiteX43" fmla="*/ 1008804 w 7472381"/>
              <a:gd name="connsiteY43" fmla="*/ 2543175 h 6886575"/>
              <a:gd name="connsiteX44" fmla="*/ 1186473 w 7472381"/>
              <a:gd name="connsiteY44" fmla="*/ 2575322 h 6886575"/>
              <a:gd name="connsiteX45" fmla="*/ 1378355 w 7472381"/>
              <a:gd name="connsiteY45" fmla="*/ 2536031 h 6886575"/>
              <a:gd name="connsiteX46" fmla="*/ 1548916 w 7472381"/>
              <a:gd name="connsiteY46" fmla="*/ 2553891 h 6886575"/>
              <a:gd name="connsiteX47" fmla="*/ 1694604 w 7472381"/>
              <a:gd name="connsiteY47" fmla="*/ 2528888 h 6886575"/>
              <a:gd name="connsiteX48" fmla="*/ 1552469 w 7472381"/>
              <a:gd name="connsiteY48" fmla="*/ 2411015 h 6886575"/>
              <a:gd name="connsiteX49" fmla="*/ 1353481 w 7472381"/>
              <a:gd name="connsiteY49" fmla="*/ 2411015 h 6886575"/>
              <a:gd name="connsiteX50" fmla="*/ 1211346 w 7472381"/>
              <a:gd name="connsiteY50" fmla="*/ 2336007 h 6886575"/>
              <a:gd name="connsiteX51" fmla="*/ 1076318 w 7472381"/>
              <a:gd name="connsiteY51" fmla="*/ 2200275 h 6886575"/>
              <a:gd name="connsiteX52" fmla="*/ 600167 w 7472381"/>
              <a:gd name="connsiteY52" fmla="*/ 1982390 h 6886575"/>
              <a:gd name="connsiteX53" fmla="*/ 514886 w 7472381"/>
              <a:gd name="connsiteY53" fmla="*/ 1900238 h 6886575"/>
              <a:gd name="connsiteX54" fmla="*/ 1872273 w 7472381"/>
              <a:gd name="connsiteY54" fmla="*/ 2218135 h 6886575"/>
              <a:gd name="connsiteX55" fmla="*/ 1452975 w 7472381"/>
              <a:gd name="connsiteY55" fmla="*/ 2085975 h 6886575"/>
              <a:gd name="connsiteX56" fmla="*/ 1737245 w 7472381"/>
              <a:gd name="connsiteY56" fmla="*/ 2110978 h 6886575"/>
              <a:gd name="connsiteX57" fmla="*/ 1893593 w 7472381"/>
              <a:gd name="connsiteY57" fmla="*/ 2021681 h 6886575"/>
              <a:gd name="connsiteX58" fmla="*/ 1893593 w 7472381"/>
              <a:gd name="connsiteY58" fmla="*/ 1993106 h 6886575"/>
              <a:gd name="connsiteX59" fmla="*/ 1776332 w 7472381"/>
              <a:gd name="connsiteY59" fmla="*/ 1910953 h 6886575"/>
              <a:gd name="connsiteX60" fmla="*/ 1708818 w 7472381"/>
              <a:gd name="connsiteY60" fmla="*/ 1857375 h 6886575"/>
              <a:gd name="connsiteX61" fmla="*/ 1524043 w 7472381"/>
              <a:gd name="connsiteY61" fmla="*/ 1664493 h 6886575"/>
              <a:gd name="connsiteX62" fmla="*/ 1655517 w 7472381"/>
              <a:gd name="connsiteY62" fmla="*/ 1643062 h 6886575"/>
              <a:gd name="connsiteX63" fmla="*/ 1705264 w 7472381"/>
              <a:gd name="connsiteY63" fmla="*/ 1603772 h 6886575"/>
              <a:gd name="connsiteX64" fmla="*/ 1669731 w 7472381"/>
              <a:gd name="connsiteY64" fmla="*/ 1546622 h 6886575"/>
              <a:gd name="connsiteX65" fmla="*/ 1261093 w 7472381"/>
              <a:gd name="connsiteY65" fmla="*/ 1371600 h 6886575"/>
              <a:gd name="connsiteX66" fmla="*/ 1229113 w 7472381"/>
              <a:gd name="connsiteY66" fmla="*/ 1235869 h 6886575"/>
              <a:gd name="connsiteX67" fmla="*/ 1307287 w 7472381"/>
              <a:gd name="connsiteY67" fmla="*/ 1214437 h 6886575"/>
              <a:gd name="connsiteX68" fmla="*/ 1396121 w 7472381"/>
              <a:gd name="connsiteY68" fmla="*/ 1225153 h 6886575"/>
              <a:gd name="connsiteX69" fmla="*/ 1325054 w 7472381"/>
              <a:gd name="connsiteY69" fmla="*/ 1117997 h 6886575"/>
              <a:gd name="connsiteX70" fmla="*/ 1037231 w 7472381"/>
              <a:gd name="connsiteY70" fmla="*/ 1010841 h 6886575"/>
              <a:gd name="connsiteX71" fmla="*/ 983931 w 7472381"/>
              <a:gd name="connsiteY71" fmla="*/ 953690 h 6886575"/>
              <a:gd name="connsiteX72" fmla="*/ 1054998 w 7472381"/>
              <a:gd name="connsiteY72" fmla="*/ 925115 h 6886575"/>
              <a:gd name="connsiteX73" fmla="*/ 1108299 w 7472381"/>
              <a:gd name="connsiteY73" fmla="*/ 914400 h 6886575"/>
              <a:gd name="connsiteX74" fmla="*/ 6755 w 7472381"/>
              <a:gd name="connsiteY74" fmla="*/ 467915 h 6886575"/>
              <a:gd name="connsiteX75" fmla="*/ 255490 w 7472381"/>
              <a:gd name="connsiteY75" fmla="*/ 464344 h 6886575"/>
              <a:gd name="connsiteX76" fmla="*/ 500673 w 7472381"/>
              <a:gd name="connsiteY76" fmla="*/ 535781 h 6886575"/>
              <a:gd name="connsiteX77" fmla="*/ 760069 w 7472381"/>
              <a:gd name="connsiteY77" fmla="*/ 525066 h 6886575"/>
              <a:gd name="connsiteX78" fmla="*/ 1005251 w 7472381"/>
              <a:gd name="connsiteY78" fmla="*/ 560785 h 6886575"/>
              <a:gd name="connsiteX79" fmla="*/ 1218453 w 7472381"/>
              <a:gd name="connsiteY79" fmla="*/ 560785 h 6886575"/>
              <a:gd name="connsiteX80" fmla="*/ 1019464 w 7472381"/>
              <a:gd name="connsiteY80" fmla="*/ 507206 h 6886575"/>
              <a:gd name="connsiteX81" fmla="*/ 944844 w 7472381"/>
              <a:gd name="connsiteY81" fmla="*/ 417909 h 6886575"/>
              <a:gd name="connsiteX82" fmla="*/ 969717 w 7472381"/>
              <a:gd name="connsiteY82" fmla="*/ 335757 h 6886575"/>
              <a:gd name="connsiteX83" fmla="*/ 1051445 w 7472381"/>
              <a:gd name="connsiteY83" fmla="*/ 360759 h 6886575"/>
              <a:gd name="connsiteX84" fmla="*/ 1147386 w 7472381"/>
              <a:gd name="connsiteY84" fmla="*/ 453629 h 6886575"/>
              <a:gd name="connsiteX85" fmla="*/ 1168706 w 7472381"/>
              <a:gd name="connsiteY85" fmla="*/ 396478 h 6886575"/>
              <a:gd name="connsiteX86" fmla="*/ 1225560 w 7472381"/>
              <a:gd name="connsiteY86" fmla="*/ 353615 h 6886575"/>
              <a:gd name="connsiteX87" fmla="*/ 1552469 w 7472381"/>
              <a:gd name="connsiteY87" fmla="*/ 375047 h 6886575"/>
              <a:gd name="connsiteX88" fmla="*/ 1335714 w 7472381"/>
              <a:gd name="connsiteY88" fmla="*/ 192881 h 6886575"/>
              <a:gd name="connsiteX89" fmla="*/ 1197133 w 7472381"/>
              <a:gd name="connsiteY89" fmla="*/ 164306 h 6886575"/>
              <a:gd name="connsiteX90" fmla="*/ 1165153 w 7472381"/>
              <a:gd name="connsiteY90" fmla="*/ 89297 h 6886575"/>
              <a:gd name="connsiteX91" fmla="*/ 1229113 w 7472381"/>
              <a:gd name="connsiteY91" fmla="*/ 71437 h 6886575"/>
              <a:gd name="connsiteX92" fmla="*/ 1548916 w 7472381"/>
              <a:gd name="connsiteY92" fmla="*/ 135731 h 6886575"/>
              <a:gd name="connsiteX93" fmla="*/ 1602217 w 7472381"/>
              <a:gd name="connsiteY93" fmla="*/ 110728 h 6886575"/>
              <a:gd name="connsiteX94" fmla="*/ 1232666 w 7472381"/>
              <a:gd name="connsiteY94" fmla="*/ 0 h 6886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7472381" h="6886575">
                <a:moveTo>
                  <a:pt x="1232666" y="0"/>
                </a:moveTo>
                <a:lnTo>
                  <a:pt x="7472381" y="0"/>
                </a:lnTo>
                <a:lnTo>
                  <a:pt x="7472381" y="814388"/>
                </a:lnTo>
                <a:lnTo>
                  <a:pt x="7472381" y="6411516"/>
                </a:lnTo>
                <a:lnTo>
                  <a:pt x="7472381" y="6886575"/>
                </a:lnTo>
                <a:lnTo>
                  <a:pt x="6992676" y="6886575"/>
                </a:lnTo>
                <a:lnTo>
                  <a:pt x="1946893" y="6886575"/>
                </a:lnTo>
                <a:cubicBezTo>
                  <a:pt x="1801205" y="6815137"/>
                  <a:pt x="1662624" y="6729412"/>
                  <a:pt x="1506276" y="6686550"/>
                </a:cubicBezTo>
                <a:cubicBezTo>
                  <a:pt x="1399675" y="6657975"/>
                  <a:pt x="1296627" y="6607969"/>
                  <a:pt x="1314394" y="6457949"/>
                </a:cubicBezTo>
                <a:cubicBezTo>
                  <a:pt x="1317947" y="6415087"/>
                  <a:pt x="1289520" y="6382941"/>
                  <a:pt x="1246880" y="6393656"/>
                </a:cubicBezTo>
                <a:cubicBezTo>
                  <a:pt x="1165153" y="6415087"/>
                  <a:pt x="1126065" y="6354365"/>
                  <a:pt x="1079872" y="6307931"/>
                </a:cubicBezTo>
                <a:cubicBezTo>
                  <a:pt x="998144" y="6225779"/>
                  <a:pt x="919970" y="6140052"/>
                  <a:pt x="788495" y="6125765"/>
                </a:cubicBezTo>
                <a:cubicBezTo>
                  <a:pt x="813369" y="6061471"/>
                  <a:pt x="856009" y="6068615"/>
                  <a:pt x="895097" y="6082903"/>
                </a:cubicBezTo>
                <a:cubicBezTo>
                  <a:pt x="998144" y="6118622"/>
                  <a:pt x="1101192" y="6157912"/>
                  <a:pt x="1204239" y="6193631"/>
                </a:cubicBezTo>
                <a:cubicBezTo>
                  <a:pt x="1271754" y="6215062"/>
                  <a:pt x="1339267" y="6247209"/>
                  <a:pt x="1428102" y="6222206"/>
                </a:cubicBezTo>
                <a:cubicBezTo>
                  <a:pt x="1349928" y="6093619"/>
                  <a:pt x="1218453" y="6068615"/>
                  <a:pt x="1111852" y="6029325"/>
                </a:cubicBezTo>
                <a:cubicBezTo>
                  <a:pt x="980377" y="5979319"/>
                  <a:pt x="902203" y="5886450"/>
                  <a:pt x="806262" y="5779294"/>
                </a:cubicBezTo>
                <a:cubicBezTo>
                  <a:pt x="902203" y="5750719"/>
                  <a:pt x="962610" y="5829300"/>
                  <a:pt x="1040785" y="5825728"/>
                </a:cubicBezTo>
                <a:cubicBezTo>
                  <a:pt x="1044338" y="5815012"/>
                  <a:pt x="1051445" y="5793581"/>
                  <a:pt x="1051445" y="5793581"/>
                </a:cubicBezTo>
                <a:cubicBezTo>
                  <a:pt x="923523" y="5736431"/>
                  <a:pt x="866670" y="5629275"/>
                  <a:pt x="845349" y="5497115"/>
                </a:cubicBezTo>
                <a:cubicBezTo>
                  <a:pt x="838243" y="5429250"/>
                  <a:pt x="792049" y="5407819"/>
                  <a:pt x="745855" y="5375672"/>
                </a:cubicBezTo>
                <a:cubicBezTo>
                  <a:pt x="589507" y="5264943"/>
                  <a:pt x="422499" y="5164931"/>
                  <a:pt x="291024" y="5014913"/>
                </a:cubicBezTo>
                <a:cubicBezTo>
                  <a:pt x="443819" y="5032771"/>
                  <a:pt x="564633" y="5132784"/>
                  <a:pt x="724535" y="5175647"/>
                </a:cubicBezTo>
                <a:cubicBezTo>
                  <a:pt x="596614" y="5011340"/>
                  <a:pt x="429605" y="4925615"/>
                  <a:pt x="276811" y="4825603"/>
                </a:cubicBezTo>
                <a:cubicBezTo>
                  <a:pt x="205743" y="4779169"/>
                  <a:pt x="141783" y="4722018"/>
                  <a:pt x="60055" y="4697016"/>
                </a:cubicBezTo>
                <a:cubicBezTo>
                  <a:pt x="31628" y="4689872"/>
                  <a:pt x="-18119" y="4672013"/>
                  <a:pt x="6755" y="4622006"/>
                </a:cubicBezTo>
                <a:cubicBezTo>
                  <a:pt x="28075" y="4579144"/>
                  <a:pt x="67162" y="4593432"/>
                  <a:pt x="102696" y="4604146"/>
                </a:cubicBezTo>
                <a:cubicBezTo>
                  <a:pt x="187976" y="4632722"/>
                  <a:pt x="280364" y="4632722"/>
                  <a:pt x="397625" y="4632722"/>
                </a:cubicBezTo>
                <a:cubicBezTo>
                  <a:pt x="298131" y="4496990"/>
                  <a:pt x="116909" y="4539853"/>
                  <a:pt x="31628" y="4396978"/>
                </a:cubicBezTo>
                <a:cubicBezTo>
                  <a:pt x="138229" y="4371976"/>
                  <a:pt x="219957" y="4421982"/>
                  <a:pt x="305237" y="4432697"/>
                </a:cubicBezTo>
                <a:cubicBezTo>
                  <a:pt x="383412" y="4443413"/>
                  <a:pt x="401178" y="4418409"/>
                  <a:pt x="383412" y="4339828"/>
                </a:cubicBezTo>
                <a:cubicBezTo>
                  <a:pt x="354985" y="4218385"/>
                  <a:pt x="397625" y="4157662"/>
                  <a:pt x="511333" y="4189810"/>
                </a:cubicBezTo>
                <a:cubicBezTo>
                  <a:pt x="617934" y="4221956"/>
                  <a:pt x="628594" y="4175522"/>
                  <a:pt x="600167" y="4107656"/>
                </a:cubicBezTo>
                <a:cubicBezTo>
                  <a:pt x="557527" y="4007644"/>
                  <a:pt x="603720" y="3929063"/>
                  <a:pt x="635701" y="3843337"/>
                </a:cubicBezTo>
                <a:cubicBezTo>
                  <a:pt x="685448" y="3714750"/>
                  <a:pt x="664128" y="3650456"/>
                  <a:pt x="561080" y="3554015"/>
                </a:cubicBezTo>
                <a:cubicBezTo>
                  <a:pt x="500673" y="3500438"/>
                  <a:pt x="440265" y="3454003"/>
                  <a:pt x="354985" y="3407569"/>
                </a:cubicBezTo>
                <a:cubicBezTo>
                  <a:pt x="550420" y="3382565"/>
                  <a:pt x="347878" y="3296841"/>
                  <a:pt x="415392" y="3243263"/>
                </a:cubicBezTo>
                <a:cubicBezTo>
                  <a:pt x="553973" y="3221831"/>
                  <a:pt x="664128" y="3393282"/>
                  <a:pt x="852456" y="3343275"/>
                </a:cubicBezTo>
                <a:cubicBezTo>
                  <a:pt x="625041" y="3196828"/>
                  <a:pt x="369198" y="3150393"/>
                  <a:pt x="202190" y="2953940"/>
                </a:cubicBezTo>
                <a:cubicBezTo>
                  <a:pt x="241277" y="2911078"/>
                  <a:pt x="280364" y="2953940"/>
                  <a:pt x="312344" y="2936081"/>
                </a:cubicBezTo>
                <a:cubicBezTo>
                  <a:pt x="312344" y="2925365"/>
                  <a:pt x="685448" y="2993232"/>
                  <a:pt x="706768" y="2714625"/>
                </a:cubicBezTo>
                <a:cubicBezTo>
                  <a:pt x="713875" y="2714625"/>
                  <a:pt x="720982" y="2714625"/>
                  <a:pt x="728088" y="2703909"/>
                </a:cubicBezTo>
                <a:cubicBezTo>
                  <a:pt x="767175" y="2664619"/>
                  <a:pt x="731642" y="2571750"/>
                  <a:pt x="795602" y="2564606"/>
                </a:cubicBezTo>
                <a:cubicBezTo>
                  <a:pt x="866670" y="2557462"/>
                  <a:pt x="934184" y="2525315"/>
                  <a:pt x="1008804" y="2543175"/>
                </a:cubicBezTo>
                <a:cubicBezTo>
                  <a:pt x="1065658" y="2557462"/>
                  <a:pt x="1126065" y="2575322"/>
                  <a:pt x="1186473" y="2575322"/>
                </a:cubicBezTo>
                <a:cubicBezTo>
                  <a:pt x="1250433" y="2575322"/>
                  <a:pt x="1339267" y="2696766"/>
                  <a:pt x="1378355" y="2536031"/>
                </a:cubicBezTo>
                <a:cubicBezTo>
                  <a:pt x="1378355" y="2528888"/>
                  <a:pt x="1488509" y="2546747"/>
                  <a:pt x="1548916" y="2553891"/>
                </a:cubicBezTo>
                <a:cubicBezTo>
                  <a:pt x="1598663" y="2561035"/>
                  <a:pt x="1659071" y="2593181"/>
                  <a:pt x="1694604" y="2528888"/>
                </a:cubicBezTo>
                <a:cubicBezTo>
                  <a:pt x="1712371" y="2489596"/>
                  <a:pt x="1627090" y="2418159"/>
                  <a:pt x="1552469" y="2411015"/>
                </a:cubicBezTo>
                <a:cubicBezTo>
                  <a:pt x="1484956" y="2403872"/>
                  <a:pt x="1417442" y="2396728"/>
                  <a:pt x="1353481" y="2411015"/>
                </a:cubicBezTo>
                <a:cubicBezTo>
                  <a:pt x="1275307" y="2428875"/>
                  <a:pt x="1232666" y="2400300"/>
                  <a:pt x="1211346" y="2336007"/>
                </a:cubicBezTo>
                <a:cubicBezTo>
                  <a:pt x="1186473" y="2268141"/>
                  <a:pt x="1140279" y="2232422"/>
                  <a:pt x="1076318" y="2200275"/>
                </a:cubicBezTo>
                <a:cubicBezTo>
                  <a:pt x="919970" y="2121694"/>
                  <a:pt x="770729" y="2028825"/>
                  <a:pt x="600167" y="1982390"/>
                </a:cubicBezTo>
                <a:cubicBezTo>
                  <a:pt x="568187" y="1975246"/>
                  <a:pt x="529100" y="1960959"/>
                  <a:pt x="514886" y="1900238"/>
                </a:cubicBezTo>
                <a:cubicBezTo>
                  <a:pt x="976824" y="1993106"/>
                  <a:pt x="1396121" y="2232422"/>
                  <a:pt x="1872273" y="2218135"/>
                </a:cubicBezTo>
                <a:cubicBezTo>
                  <a:pt x="1744351" y="2143125"/>
                  <a:pt x="1591557" y="2139554"/>
                  <a:pt x="1452975" y="2085975"/>
                </a:cubicBezTo>
                <a:cubicBezTo>
                  <a:pt x="1552469" y="2046685"/>
                  <a:pt x="1644857" y="2089547"/>
                  <a:pt x="1737245" y="2110978"/>
                </a:cubicBezTo>
                <a:cubicBezTo>
                  <a:pt x="1815419" y="2128837"/>
                  <a:pt x="1886486" y="2132410"/>
                  <a:pt x="1893593" y="2021681"/>
                </a:cubicBezTo>
                <a:cubicBezTo>
                  <a:pt x="1893593" y="2010965"/>
                  <a:pt x="1893593" y="2003821"/>
                  <a:pt x="1893593" y="1993106"/>
                </a:cubicBezTo>
                <a:cubicBezTo>
                  <a:pt x="1865166" y="1946672"/>
                  <a:pt x="1826079" y="1925240"/>
                  <a:pt x="1776332" y="1910953"/>
                </a:cubicBezTo>
                <a:cubicBezTo>
                  <a:pt x="1747905" y="1903809"/>
                  <a:pt x="1708818" y="1889522"/>
                  <a:pt x="1708818" y="1857375"/>
                </a:cubicBezTo>
                <a:cubicBezTo>
                  <a:pt x="1712371" y="1735931"/>
                  <a:pt x="1616430" y="1700212"/>
                  <a:pt x="1524043" y="1664493"/>
                </a:cubicBezTo>
                <a:cubicBezTo>
                  <a:pt x="1573790" y="1603772"/>
                  <a:pt x="1616430" y="1646635"/>
                  <a:pt x="1655517" y="1643062"/>
                </a:cubicBezTo>
                <a:cubicBezTo>
                  <a:pt x="1680391" y="1639491"/>
                  <a:pt x="1705264" y="1635919"/>
                  <a:pt x="1705264" y="1603772"/>
                </a:cubicBezTo>
                <a:cubicBezTo>
                  <a:pt x="1705264" y="1578769"/>
                  <a:pt x="1694604" y="1546622"/>
                  <a:pt x="1669731" y="1546622"/>
                </a:cubicBezTo>
                <a:cubicBezTo>
                  <a:pt x="1513383" y="1543050"/>
                  <a:pt x="1424548" y="1371600"/>
                  <a:pt x="1261093" y="1371600"/>
                </a:cubicBezTo>
                <a:cubicBezTo>
                  <a:pt x="1161599" y="1371600"/>
                  <a:pt x="1310841" y="1275159"/>
                  <a:pt x="1229113" y="1235869"/>
                </a:cubicBezTo>
                <a:cubicBezTo>
                  <a:pt x="1211346" y="1225153"/>
                  <a:pt x="1278860" y="1210866"/>
                  <a:pt x="1307287" y="1214437"/>
                </a:cubicBezTo>
                <a:cubicBezTo>
                  <a:pt x="1335714" y="1218009"/>
                  <a:pt x="1360588" y="1243013"/>
                  <a:pt x="1396121" y="1225153"/>
                </a:cubicBezTo>
                <a:cubicBezTo>
                  <a:pt x="1413888" y="1160860"/>
                  <a:pt x="1367694" y="1135856"/>
                  <a:pt x="1325054" y="1117997"/>
                </a:cubicBezTo>
                <a:cubicBezTo>
                  <a:pt x="1232666" y="1075135"/>
                  <a:pt x="1140279" y="1025129"/>
                  <a:pt x="1037231" y="1010841"/>
                </a:cubicBezTo>
                <a:cubicBezTo>
                  <a:pt x="1001698" y="1007269"/>
                  <a:pt x="980377" y="989409"/>
                  <a:pt x="983931" y="953690"/>
                </a:cubicBezTo>
                <a:cubicBezTo>
                  <a:pt x="991037" y="907256"/>
                  <a:pt x="1026571" y="921544"/>
                  <a:pt x="1054998" y="925115"/>
                </a:cubicBezTo>
                <a:cubicBezTo>
                  <a:pt x="1072765" y="928688"/>
                  <a:pt x="1090532" y="939403"/>
                  <a:pt x="1108299" y="914400"/>
                </a:cubicBezTo>
                <a:cubicBezTo>
                  <a:pt x="692555" y="660797"/>
                  <a:pt x="472246" y="675085"/>
                  <a:pt x="6755" y="467915"/>
                </a:cubicBezTo>
                <a:cubicBezTo>
                  <a:pt x="109802" y="428625"/>
                  <a:pt x="184423" y="457200"/>
                  <a:pt x="255490" y="464344"/>
                </a:cubicBezTo>
                <a:cubicBezTo>
                  <a:pt x="433159" y="482203"/>
                  <a:pt x="323004" y="514350"/>
                  <a:pt x="500673" y="535781"/>
                </a:cubicBezTo>
                <a:cubicBezTo>
                  <a:pt x="585954" y="546497"/>
                  <a:pt x="664128" y="582216"/>
                  <a:pt x="760069" y="525066"/>
                </a:cubicBezTo>
                <a:cubicBezTo>
                  <a:pt x="824029" y="485775"/>
                  <a:pt x="927077" y="528637"/>
                  <a:pt x="1005251" y="560785"/>
                </a:cubicBezTo>
                <a:cubicBezTo>
                  <a:pt x="1069212" y="589360"/>
                  <a:pt x="1133172" y="596503"/>
                  <a:pt x="1218453" y="560785"/>
                </a:cubicBezTo>
                <a:cubicBezTo>
                  <a:pt x="1140279" y="539354"/>
                  <a:pt x="1079872" y="521494"/>
                  <a:pt x="1019464" y="507206"/>
                </a:cubicBezTo>
                <a:cubicBezTo>
                  <a:pt x="969717" y="496491"/>
                  <a:pt x="941290" y="471488"/>
                  <a:pt x="944844" y="417909"/>
                </a:cubicBezTo>
                <a:cubicBezTo>
                  <a:pt x="944844" y="389334"/>
                  <a:pt x="934184" y="350044"/>
                  <a:pt x="969717" y="335757"/>
                </a:cubicBezTo>
                <a:cubicBezTo>
                  <a:pt x="998144" y="321469"/>
                  <a:pt x="1037231" y="335757"/>
                  <a:pt x="1051445" y="360759"/>
                </a:cubicBezTo>
                <a:cubicBezTo>
                  <a:pt x="1069212" y="407194"/>
                  <a:pt x="1086978" y="450056"/>
                  <a:pt x="1147386" y="453629"/>
                </a:cubicBezTo>
                <a:cubicBezTo>
                  <a:pt x="1229113" y="460771"/>
                  <a:pt x="1182919" y="432197"/>
                  <a:pt x="1168706" y="396478"/>
                </a:cubicBezTo>
                <a:cubicBezTo>
                  <a:pt x="1154492" y="357188"/>
                  <a:pt x="1197133" y="346472"/>
                  <a:pt x="1225560" y="353615"/>
                </a:cubicBezTo>
                <a:cubicBezTo>
                  <a:pt x="1332161" y="385763"/>
                  <a:pt x="1442315" y="328613"/>
                  <a:pt x="1552469" y="375047"/>
                </a:cubicBezTo>
                <a:cubicBezTo>
                  <a:pt x="1524043" y="260747"/>
                  <a:pt x="1463635" y="210741"/>
                  <a:pt x="1335714" y="192881"/>
                </a:cubicBezTo>
                <a:cubicBezTo>
                  <a:pt x="1289520" y="189310"/>
                  <a:pt x="1239773" y="196453"/>
                  <a:pt x="1197133" y="164306"/>
                </a:cubicBezTo>
                <a:cubicBezTo>
                  <a:pt x="1172259" y="146447"/>
                  <a:pt x="1147386" y="125016"/>
                  <a:pt x="1165153" y="89297"/>
                </a:cubicBezTo>
                <a:cubicBezTo>
                  <a:pt x="1175813" y="64294"/>
                  <a:pt x="1204239" y="64294"/>
                  <a:pt x="1229113" y="71437"/>
                </a:cubicBezTo>
                <a:cubicBezTo>
                  <a:pt x="1332161" y="110728"/>
                  <a:pt x="1442315" y="121444"/>
                  <a:pt x="1548916" y="135731"/>
                </a:cubicBezTo>
                <a:cubicBezTo>
                  <a:pt x="1566683" y="139303"/>
                  <a:pt x="1584450" y="146447"/>
                  <a:pt x="1602217" y="110728"/>
                </a:cubicBezTo>
                <a:cubicBezTo>
                  <a:pt x="1477849" y="78581"/>
                  <a:pt x="1357034" y="35719"/>
                  <a:pt x="1232666" y="0"/>
                </a:cubicBezTo>
                <a:close/>
              </a:path>
            </a:pathLst>
          </a:custGeom>
          <a:solidFill>
            <a:schemeClr val="accent1">
              <a:alpha val="20000"/>
            </a:schemeClr>
          </a:solidFill>
          <a:ln w="32707" cap="flat">
            <a:noFill/>
            <a:prstDash val="solid"/>
            <a:miter/>
          </a:ln>
        </p:spPr>
        <p:txBody>
          <a:bodyPr rtlCol="0" anchor="ctr"/>
          <a:lstStyle/>
          <a:p>
            <a:endParaRPr lang="en-US">
              <a:solidFill>
                <a:schemeClr val="tx1"/>
              </a:solidFill>
            </a:endParaRPr>
          </a:p>
        </p:txBody>
      </p:sp>
      <p:sp>
        <p:nvSpPr>
          <p:cNvPr id="2" name="Title 1">
            <a:extLst>
              <a:ext uri="{FF2B5EF4-FFF2-40B4-BE49-F238E27FC236}">
                <a16:creationId xmlns:a16="http://schemas.microsoft.com/office/drawing/2014/main" id="{146AD042-DE90-4088-8A07-B9A64C2CE03E}"/>
              </a:ext>
            </a:extLst>
          </p:cNvPr>
          <p:cNvSpPr>
            <a:spLocks noGrp="1"/>
          </p:cNvSpPr>
          <p:nvPr>
            <p:ph type="title"/>
          </p:nvPr>
        </p:nvSpPr>
        <p:spPr>
          <a:xfrm>
            <a:off x="839788" y="640080"/>
            <a:ext cx="3886200" cy="2953512"/>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2FFC98-62A0-445A-BEDA-785BE925A1D8}"/>
              </a:ext>
            </a:extLst>
          </p:cNvPr>
          <p:cNvSpPr>
            <a:spLocks noGrp="1"/>
          </p:cNvSpPr>
          <p:nvPr>
            <p:ph idx="1"/>
          </p:nvPr>
        </p:nvSpPr>
        <p:spPr>
          <a:xfrm>
            <a:off x="7059168" y="640080"/>
            <a:ext cx="4489704" cy="5596128"/>
          </a:xfrm>
        </p:spPr>
        <p:txBody>
          <a:bodyPr anchor="ct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DB4D7827-8489-4EE4-88EE-16685FE6DE8A}"/>
              </a:ext>
            </a:extLst>
          </p:cNvPr>
          <p:cNvSpPr>
            <a:spLocks noGrp="1"/>
          </p:cNvSpPr>
          <p:nvPr>
            <p:ph type="body" sz="half" idx="2"/>
          </p:nvPr>
        </p:nvSpPr>
        <p:spPr>
          <a:xfrm>
            <a:off x="839788" y="3776472"/>
            <a:ext cx="3886200" cy="246888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C33534F-EA91-4A50-B0F6-10D689E458EF}"/>
              </a:ext>
            </a:extLst>
          </p:cNvPr>
          <p:cNvSpPr>
            <a:spLocks noGrp="1"/>
          </p:cNvSpPr>
          <p:nvPr>
            <p:ph type="dt" sz="half" idx="10"/>
          </p:nvPr>
        </p:nvSpPr>
        <p:spPr/>
        <p:txBody>
          <a:bodyPr/>
          <a:lstStyle/>
          <a:p>
            <a:fld id="{3C04E684-10F4-4CC3-A0B9-F03AA7BE37CF}" type="datetimeFigureOut">
              <a:rPr lang="en-US" smtClean="0"/>
              <a:t>4/27/2020</a:t>
            </a:fld>
            <a:endParaRPr lang="en-US"/>
          </a:p>
        </p:txBody>
      </p:sp>
      <p:sp>
        <p:nvSpPr>
          <p:cNvPr id="6" name="Footer Placeholder 5">
            <a:extLst>
              <a:ext uri="{FF2B5EF4-FFF2-40B4-BE49-F238E27FC236}">
                <a16:creationId xmlns:a16="http://schemas.microsoft.com/office/drawing/2014/main" id="{6C20F3F7-8B4B-4015-AA9C-109D05B2F146}"/>
              </a:ext>
            </a:extLst>
          </p:cNvPr>
          <p:cNvSpPr>
            <a:spLocks noGrp="1"/>
          </p:cNvSpPr>
          <p:nvPr>
            <p:ph type="ftr" sz="quarter" idx="11"/>
          </p:nvPr>
        </p:nvSpPr>
        <p:spPr/>
        <p:txBody>
          <a:bodyPr/>
          <a:lstStyle>
            <a:lvl1pPr algn="l">
              <a:defRPr/>
            </a:lvl1pPr>
          </a:lstStyle>
          <a:p>
            <a:endParaRPr lang="en-US"/>
          </a:p>
        </p:txBody>
      </p:sp>
      <p:sp>
        <p:nvSpPr>
          <p:cNvPr id="7" name="Slide Number Placeholder 6">
            <a:extLst>
              <a:ext uri="{FF2B5EF4-FFF2-40B4-BE49-F238E27FC236}">
                <a16:creationId xmlns:a16="http://schemas.microsoft.com/office/drawing/2014/main" id="{910B6EE2-78A1-4D01-87BE-A1487FBD271F}"/>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3703169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8615C6B-1C98-4B1C-AB4B-1E1898E593B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E8DFF97-B7FD-47F9-BC7F-DD4B4C5EA2F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A1831D22-079E-43E3-86A4-BA12DB888C7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C04E684-10F4-4CC3-A0B9-F03AA7BE37CF}" type="datetimeFigureOut">
              <a:rPr lang="en-US" smtClean="0"/>
              <a:t>4/27/2020</a:t>
            </a:fld>
            <a:endParaRPr lang="en-US"/>
          </a:p>
        </p:txBody>
      </p:sp>
      <p:sp>
        <p:nvSpPr>
          <p:cNvPr id="5" name="Footer Placeholder 4">
            <a:extLst>
              <a:ext uri="{FF2B5EF4-FFF2-40B4-BE49-F238E27FC236}">
                <a16:creationId xmlns:a16="http://schemas.microsoft.com/office/drawing/2014/main" id="{A14C30A2-140B-4A5D-BEEC-C1314AF1F3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B71BA8F-7826-496D-91F8-B3ECDF34DA7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1845F5A-061D-4825-9AE9-D7794091C6CF}" type="slidenum">
              <a:rPr lang="en-US" smtClean="0"/>
              <a:t>‹#›</a:t>
            </a:fld>
            <a:endParaRPr lang="en-US"/>
          </a:p>
        </p:txBody>
      </p:sp>
    </p:spTree>
    <p:extLst>
      <p:ext uri="{BB962C8B-B14F-4D97-AF65-F5344CB8AC3E}">
        <p14:creationId xmlns:p14="http://schemas.microsoft.com/office/powerpoint/2010/main" val="3315180518"/>
      </p:ext>
    </p:extLst>
  </p:cSld>
  <p:clrMap bg1="lt1" tx1="dk1" bg2="lt2" tx2="dk2" accent1="accent1" accent2="accent2" accent3="accent3" accent4="accent4" accent5="accent5" accent6="accent6" hlink="hlink" folHlink="folHlink"/>
  <p:sldLayoutIdLst>
    <p:sldLayoutId id="2147483672" r:id="rId1"/>
    <p:sldLayoutId id="2147483671" r:id="rId2"/>
    <p:sldLayoutId id="2147483670" r:id="rId3"/>
    <p:sldLayoutId id="2147483669" r:id="rId4"/>
    <p:sldLayoutId id="2147483668" r:id="rId5"/>
    <p:sldLayoutId id="2147483667" r:id="rId6"/>
    <p:sldLayoutId id="2147483666" r:id="rId7"/>
    <p:sldLayoutId id="2147483665" r:id="rId8"/>
    <p:sldLayoutId id="2147483664" r:id="rId9"/>
    <p:sldLayoutId id="2147483663" r:id="rId10"/>
    <p:sldLayoutId id="2147483661" r:id="rId11"/>
    <p:sldLayoutId id="2147483662" r:id="rId12"/>
  </p:sldLayoutIdLst>
  <p:txStyles>
    <p:titleStyle>
      <a:lvl1pPr algn="l" defTabSz="914400" rtl="0" eaLnBrk="1" latinLnBrk="0" hangingPunct="1">
        <a:lnSpc>
          <a:spcPct val="90000"/>
        </a:lnSpc>
        <a:spcBef>
          <a:spcPct val="0"/>
        </a:spcBef>
        <a:buNone/>
        <a:defRPr sz="4400" i="1" kern="1200">
          <a:solidFill>
            <a:schemeClr val="tx1"/>
          </a:solidFill>
          <a:latin typeface="+mj-lt"/>
          <a:ea typeface="+mj-ea"/>
          <a:cs typeface="+mj-cs"/>
        </a:defRPr>
      </a:lvl1pPr>
    </p:titleStyle>
    <p:body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CB340F9-A3D7-46BE-91C6-9ECD9B00F62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DA9204FB-93F2-4D15-BA33-343CFCE9986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41278FE-D9EF-401F-9AA3-B93CC1F3138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C04E684-10F4-4CC3-A0B9-F03AA7BE37CF}" type="datetimeFigureOut">
              <a:rPr lang="en-US" smtClean="0"/>
              <a:t>4/27/2020</a:t>
            </a:fld>
            <a:endParaRPr lang="en-US"/>
          </a:p>
        </p:txBody>
      </p:sp>
      <p:sp>
        <p:nvSpPr>
          <p:cNvPr id="5" name="Footer Placeholder 4">
            <a:extLst>
              <a:ext uri="{FF2B5EF4-FFF2-40B4-BE49-F238E27FC236}">
                <a16:creationId xmlns:a16="http://schemas.microsoft.com/office/drawing/2014/main" id="{3E974B64-3341-4B65-A8DE-81CD7C197F8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694C096-DE60-4834-9CC5-57A717E5955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1845F5A-061D-4825-9AE9-D7794091C6CF}" type="slidenum">
              <a:rPr lang="en-US" smtClean="0"/>
              <a:t>‹#›</a:t>
            </a:fld>
            <a:endParaRPr lang="en-US"/>
          </a:p>
        </p:txBody>
      </p:sp>
    </p:spTree>
    <p:extLst>
      <p:ext uri="{BB962C8B-B14F-4D97-AF65-F5344CB8AC3E}">
        <p14:creationId xmlns:p14="http://schemas.microsoft.com/office/powerpoint/2010/main" val="1957172059"/>
      </p:ext>
    </p:extLst>
  </p:cSld>
  <p:clrMap bg1="lt1" tx1="dk1" bg2="lt2" tx2="dk2" accent1="accent1" accent2="accent2" accent3="accent3" accent4="accent4" accent5="accent5" accent6="accent6" hlink="hlink" folHlink="folHlink"/>
  <p:sldLayoutIdLst>
    <p:sldLayoutId id="2147483692" r:id="rId1"/>
    <p:sldLayoutId id="2147483693" r:id="rId2"/>
    <p:sldLayoutId id="2147483694" r:id="rId3"/>
    <p:sldLayoutId id="2147483695" r:id="rId4"/>
    <p:sldLayoutId id="2147483696" r:id="rId5"/>
    <p:sldLayoutId id="2147483697" r:id="rId6"/>
    <p:sldLayoutId id="2147483698" r:id="rId7"/>
    <p:sldLayoutId id="2147483699" r:id="rId8"/>
    <p:sldLayoutId id="2147483700" r:id="rId9"/>
    <p:sldLayoutId id="2147483701" r:id="rId10"/>
    <p:sldLayoutId id="2147483702"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8.xml"/><Relationship Id="rId4" Type="http://schemas.openxmlformats.org/officeDocument/2006/relationships/image" Target="../media/image10.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E2961F-709D-4C7F-8FE9-DD50E3396805}"/>
              </a:ext>
            </a:extLst>
          </p:cNvPr>
          <p:cNvSpPr>
            <a:spLocks noGrp="1"/>
          </p:cNvSpPr>
          <p:nvPr>
            <p:ph type="ctrTitle"/>
          </p:nvPr>
        </p:nvSpPr>
        <p:spPr>
          <a:xfrm>
            <a:off x="1154954" y="2099733"/>
            <a:ext cx="9817845" cy="2677648"/>
          </a:xfrm>
        </p:spPr>
        <p:txBody>
          <a:bodyPr>
            <a:normAutofit/>
          </a:bodyPr>
          <a:lstStyle/>
          <a:p>
            <a:pPr algn="ctr"/>
            <a:r>
              <a:rPr lang="en-IN" sz="6000" b="1" dirty="0">
                <a:solidFill>
                  <a:schemeClr val="bg1"/>
                </a:solidFill>
                <a:latin typeface="Berlin Sans FB Demi" panose="020E0802020502020306" pitchFamily="34" charset="0"/>
                <a:cs typeface="Calibri" panose="020F0502020204030204" pitchFamily="34" charset="0"/>
              </a:rPr>
              <a:t>MOVIE RECOMMENDATION SYSTEM</a:t>
            </a:r>
          </a:p>
        </p:txBody>
      </p:sp>
      <p:pic>
        <p:nvPicPr>
          <p:cNvPr id="1026" name="Picture 2" descr="Cinema Movie Hollywood - Free vector graphic on Pixabay">
            <a:extLst>
              <a:ext uri="{FF2B5EF4-FFF2-40B4-BE49-F238E27FC236}">
                <a16:creationId xmlns:a16="http://schemas.microsoft.com/office/drawing/2014/main" id="{9AFBF57F-7F11-4AB2-A072-6F61564A42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E50BA38-BB03-407C-84B3-20E9F83CDD11}"/>
              </a:ext>
            </a:extLst>
          </p:cNvPr>
          <p:cNvSpPr txBox="1"/>
          <p:nvPr/>
        </p:nvSpPr>
        <p:spPr>
          <a:xfrm>
            <a:off x="1500326" y="816745"/>
            <a:ext cx="9365942" cy="2862322"/>
          </a:xfrm>
          <a:prstGeom prst="rect">
            <a:avLst/>
          </a:prstGeom>
          <a:noFill/>
        </p:spPr>
        <p:txBody>
          <a:bodyPr wrap="square" rtlCol="0">
            <a:spAutoFit/>
          </a:bodyPr>
          <a:lstStyle/>
          <a:p>
            <a:pPr algn="ctr"/>
            <a:r>
              <a:rPr lang="en-IN" sz="6000" dirty="0">
                <a:solidFill>
                  <a:schemeClr val="bg1"/>
                </a:solidFill>
                <a:latin typeface="Berlin Sans FB Demi" panose="020E0802020502020306" pitchFamily="34" charset="0"/>
              </a:rPr>
              <a:t>MOVIE RECOMMENDATION SYSTEM</a:t>
            </a:r>
          </a:p>
        </p:txBody>
      </p:sp>
      <p:sp>
        <p:nvSpPr>
          <p:cNvPr id="3" name="TextBox 2">
            <a:extLst>
              <a:ext uri="{FF2B5EF4-FFF2-40B4-BE49-F238E27FC236}">
                <a16:creationId xmlns:a16="http://schemas.microsoft.com/office/drawing/2014/main" id="{B6B57A6C-7676-4813-ADBE-D76853F8F5F4}"/>
              </a:ext>
            </a:extLst>
          </p:cNvPr>
          <p:cNvSpPr txBox="1"/>
          <p:nvPr/>
        </p:nvSpPr>
        <p:spPr>
          <a:xfrm>
            <a:off x="4771747" y="4643022"/>
            <a:ext cx="2823099" cy="1569660"/>
          </a:xfrm>
          <a:prstGeom prst="rect">
            <a:avLst/>
          </a:prstGeom>
          <a:noFill/>
        </p:spPr>
        <p:txBody>
          <a:bodyPr wrap="square" rtlCol="0">
            <a:spAutoFit/>
          </a:bodyPr>
          <a:lstStyle/>
          <a:p>
            <a:r>
              <a:rPr lang="en-IN" sz="2400" b="1" dirty="0"/>
              <a:t>TEAM PYPERCLIP</a:t>
            </a:r>
          </a:p>
          <a:p>
            <a:r>
              <a:rPr lang="en-IN" sz="2400" b="1" dirty="0"/>
              <a:t>Ridhi KC (18Z241)</a:t>
            </a:r>
          </a:p>
          <a:p>
            <a:r>
              <a:rPr lang="en-IN" sz="2400" b="1" dirty="0"/>
              <a:t>Rohith CK (18Z242)</a:t>
            </a:r>
          </a:p>
          <a:p>
            <a:r>
              <a:rPr lang="en-IN" sz="2400" b="1" dirty="0"/>
              <a:t>Sandhya R (18Z245)</a:t>
            </a:r>
          </a:p>
        </p:txBody>
      </p:sp>
    </p:spTree>
    <p:extLst>
      <p:ext uri="{BB962C8B-B14F-4D97-AF65-F5344CB8AC3E}">
        <p14:creationId xmlns:p14="http://schemas.microsoft.com/office/powerpoint/2010/main" val="1133156762"/>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31A86F-6E74-48BB-8557-2424DF1E9813}"/>
              </a:ext>
            </a:extLst>
          </p:cNvPr>
          <p:cNvSpPr>
            <a:spLocks noGrp="1"/>
          </p:cNvSpPr>
          <p:nvPr>
            <p:ph type="title"/>
          </p:nvPr>
        </p:nvSpPr>
        <p:spPr/>
        <p:txBody>
          <a:bodyPr/>
          <a:lstStyle/>
          <a:p>
            <a:r>
              <a:rPr lang="en-IN" b="1" dirty="0">
                <a:solidFill>
                  <a:srgbClr val="C00000"/>
                </a:solidFill>
                <a:latin typeface="+mn-lt"/>
              </a:rPr>
              <a:t>ITEM-TO-ITEM APPROACH</a:t>
            </a:r>
            <a:br>
              <a:rPr lang="en-IN" dirty="0">
                <a:latin typeface="+mn-lt"/>
              </a:rPr>
            </a:br>
            <a:r>
              <a:rPr lang="en-IN" dirty="0">
                <a:solidFill>
                  <a:srgbClr val="FF0000"/>
                </a:solidFill>
                <a:latin typeface="+mn-lt"/>
              </a:rPr>
              <a:t>(Ratings)</a:t>
            </a:r>
          </a:p>
        </p:txBody>
      </p:sp>
      <p:graphicFrame>
        <p:nvGraphicFramePr>
          <p:cNvPr id="4" name="Table 4">
            <a:extLst>
              <a:ext uri="{FF2B5EF4-FFF2-40B4-BE49-F238E27FC236}">
                <a16:creationId xmlns:a16="http://schemas.microsoft.com/office/drawing/2014/main" id="{745DB855-7FD4-4C9F-895D-8E9C6C432D3E}"/>
              </a:ext>
            </a:extLst>
          </p:cNvPr>
          <p:cNvGraphicFramePr>
            <a:graphicFrameLocks noGrp="1"/>
          </p:cNvGraphicFramePr>
          <p:nvPr>
            <p:ph idx="1"/>
            <p:extLst>
              <p:ext uri="{D42A27DB-BD31-4B8C-83A1-F6EECF244321}">
                <p14:modId xmlns:p14="http://schemas.microsoft.com/office/powerpoint/2010/main" val="787377008"/>
              </p:ext>
            </p:extLst>
          </p:nvPr>
        </p:nvGraphicFramePr>
        <p:xfrm>
          <a:off x="5052290" y="2364509"/>
          <a:ext cx="6301510" cy="3830052"/>
        </p:xfrm>
        <a:graphic>
          <a:graphicData uri="http://schemas.openxmlformats.org/drawingml/2006/table">
            <a:tbl>
              <a:tblPr firstRow="1" bandRow="1">
                <a:tableStyleId>{93296810-A885-4BE3-A3E7-6D5BEEA58F35}</a:tableStyleId>
              </a:tblPr>
              <a:tblGrid>
                <a:gridCol w="1260302">
                  <a:extLst>
                    <a:ext uri="{9D8B030D-6E8A-4147-A177-3AD203B41FA5}">
                      <a16:colId xmlns:a16="http://schemas.microsoft.com/office/drawing/2014/main" val="551530160"/>
                    </a:ext>
                  </a:extLst>
                </a:gridCol>
                <a:gridCol w="1178099">
                  <a:extLst>
                    <a:ext uri="{9D8B030D-6E8A-4147-A177-3AD203B41FA5}">
                      <a16:colId xmlns:a16="http://schemas.microsoft.com/office/drawing/2014/main" val="2427298750"/>
                    </a:ext>
                  </a:extLst>
                </a:gridCol>
                <a:gridCol w="1246909">
                  <a:extLst>
                    <a:ext uri="{9D8B030D-6E8A-4147-A177-3AD203B41FA5}">
                      <a16:colId xmlns:a16="http://schemas.microsoft.com/office/drawing/2014/main" val="681458542"/>
                    </a:ext>
                  </a:extLst>
                </a:gridCol>
                <a:gridCol w="1355898">
                  <a:extLst>
                    <a:ext uri="{9D8B030D-6E8A-4147-A177-3AD203B41FA5}">
                      <a16:colId xmlns:a16="http://schemas.microsoft.com/office/drawing/2014/main" val="1814932358"/>
                    </a:ext>
                  </a:extLst>
                </a:gridCol>
                <a:gridCol w="1260302">
                  <a:extLst>
                    <a:ext uri="{9D8B030D-6E8A-4147-A177-3AD203B41FA5}">
                      <a16:colId xmlns:a16="http://schemas.microsoft.com/office/drawing/2014/main" val="1884580321"/>
                    </a:ext>
                  </a:extLst>
                </a:gridCol>
              </a:tblGrid>
              <a:tr h="706053">
                <a:tc>
                  <a:txBody>
                    <a:bodyPr/>
                    <a:lstStyle/>
                    <a:p>
                      <a:pPr algn="ctr"/>
                      <a:r>
                        <a:rPr lang="en-IN" sz="2000" dirty="0"/>
                        <a:t>USER</a:t>
                      </a:r>
                    </a:p>
                  </a:txBody>
                  <a:tcPr/>
                </a:tc>
                <a:tc>
                  <a:txBody>
                    <a:bodyPr/>
                    <a:lstStyle/>
                    <a:p>
                      <a:pPr algn="ctr"/>
                      <a:r>
                        <a:rPr lang="en-IN" sz="2000" dirty="0"/>
                        <a:t>BATMAN</a:t>
                      </a:r>
                    </a:p>
                  </a:txBody>
                  <a:tcPr/>
                </a:tc>
                <a:tc>
                  <a:txBody>
                    <a:bodyPr/>
                    <a:lstStyle/>
                    <a:p>
                      <a:pPr algn="ctr"/>
                      <a:r>
                        <a:rPr lang="en-IN" sz="2000" dirty="0"/>
                        <a:t>INTER</a:t>
                      </a:r>
                    </a:p>
                    <a:p>
                      <a:pPr algn="ctr"/>
                      <a:r>
                        <a:rPr lang="en-IN" sz="2000" dirty="0"/>
                        <a:t>STELLAR</a:t>
                      </a:r>
                    </a:p>
                  </a:txBody>
                  <a:tcPr/>
                </a:tc>
                <a:tc>
                  <a:txBody>
                    <a:bodyPr/>
                    <a:lstStyle/>
                    <a:p>
                      <a:pPr algn="ctr"/>
                      <a:r>
                        <a:rPr lang="en-IN" sz="2000" dirty="0"/>
                        <a:t>INCEPTION</a:t>
                      </a:r>
                    </a:p>
                  </a:txBody>
                  <a:tcPr/>
                </a:tc>
                <a:tc>
                  <a:txBody>
                    <a:bodyPr/>
                    <a:lstStyle/>
                    <a:p>
                      <a:pPr algn="ctr"/>
                      <a:r>
                        <a:rPr lang="en-IN" sz="2000" dirty="0"/>
                        <a:t>ME BEFORE YOU</a:t>
                      </a:r>
                    </a:p>
                  </a:txBody>
                  <a:tcPr/>
                </a:tc>
                <a:extLst>
                  <a:ext uri="{0D108BD9-81ED-4DB2-BD59-A6C34878D82A}">
                    <a16:rowId xmlns:a16="http://schemas.microsoft.com/office/drawing/2014/main" val="751842599"/>
                  </a:ext>
                </a:extLst>
              </a:tr>
              <a:tr h="706053">
                <a:tc>
                  <a:txBody>
                    <a:bodyPr/>
                    <a:lstStyle/>
                    <a:p>
                      <a:pPr algn="ctr"/>
                      <a:r>
                        <a:rPr lang="en-IN" sz="2000" dirty="0"/>
                        <a:t>USER-1</a:t>
                      </a:r>
                    </a:p>
                  </a:txBody>
                  <a:tcPr/>
                </a:tc>
                <a:tc>
                  <a:txBody>
                    <a:bodyPr/>
                    <a:lstStyle/>
                    <a:p>
                      <a:pPr algn="ctr"/>
                      <a:r>
                        <a:rPr lang="en-IN" sz="2000" dirty="0"/>
                        <a:t>5</a:t>
                      </a:r>
                    </a:p>
                  </a:txBody>
                  <a:tcPr/>
                </a:tc>
                <a:tc>
                  <a:txBody>
                    <a:bodyPr/>
                    <a:lstStyle/>
                    <a:p>
                      <a:pPr algn="ctr"/>
                      <a:r>
                        <a:rPr lang="en-IN" sz="2000" dirty="0"/>
                        <a:t>4</a:t>
                      </a:r>
                    </a:p>
                  </a:txBody>
                  <a:tcPr/>
                </a:tc>
                <a:tc>
                  <a:txBody>
                    <a:bodyPr/>
                    <a:lstStyle/>
                    <a:p>
                      <a:pPr algn="ctr"/>
                      <a:r>
                        <a:rPr lang="en-IN" sz="2000" dirty="0"/>
                        <a:t>4</a:t>
                      </a:r>
                    </a:p>
                  </a:txBody>
                  <a:tcPr/>
                </a:tc>
                <a:tc>
                  <a:txBody>
                    <a:bodyPr/>
                    <a:lstStyle/>
                    <a:p>
                      <a:pPr algn="ctr"/>
                      <a:r>
                        <a:rPr lang="en-IN" sz="2000" dirty="0"/>
                        <a:t>3</a:t>
                      </a:r>
                    </a:p>
                  </a:txBody>
                  <a:tcPr/>
                </a:tc>
                <a:extLst>
                  <a:ext uri="{0D108BD9-81ED-4DB2-BD59-A6C34878D82A}">
                    <a16:rowId xmlns:a16="http://schemas.microsoft.com/office/drawing/2014/main" val="1602620657"/>
                  </a:ext>
                </a:extLst>
              </a:tr>
              <a:tr h="70605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t>USER-2</a:t>
                      </a:r>
                    </a:p>
                  </a:txBody>
                  <a:tcPr/>
                </a:tc>
                <a:tc>
                  <a:txBody>
                    <a:bodyPr/>
                    <a:lstStyle/>
                    <a:p>
                      <a:pPr algn="ctr"/>
                      <a:r>
                        <a:rPr lang="en-IN" sz="2000" dirty="0"/>
                        <a:t>-</a:t>
                      </a:r>
                    </a:p>
                  </a:txBody>
                  <a:tcPr/>
                </a:tc>
                <a:tc>
                  <a:txBody>
                    <a:bodyPr/>
                    <a:lstStyle/>
                    <a:p>
                      <a:pPr algn="ctr"/>
                      <a:r>
                        <a:rPr lang="en-IN" sz="2000" dirty="0"/>
                        <a:t>5</a:t>
                      </a:r>
                    </a:p>
                  </a:txBody>
                  <a:tcPr/>
                </a:tc>
                <a:tc>
                  <a:txBody>
                    <a:bodyPr/>
                    <a:lstStyle/>
                    <a:p>
                      <a:pPr algn="ctr"/>
                      <a:r>
                        <a:rPr lang="en-IN" sz="2000" dirty="0"/>
                        <a:t>4</a:t>
                      </a:r>
                    </a:p>
                  </a:txBody>
                  <a:tcPr/>
                </a:tc>
                <a:tc>
                  <a:txBody>
                    <a:bodyPr/>
                    <a:lstStyle/>
                    <a:p>
                      <a:pPr algn="ctr"/>
                      <a:r>
                        <a:rPr lang="en-IN" sz="2000" dirty="0"/>
                        <a:t>5</a:t>
                      </a:r>
                    </a:p>
                  </a:txBody>
                  <a:tcPr/>
                </a:tc>
                <a:extLst>
                  <a:ext uri="{0D108BD9-81ED-4DB2-BD59-A6C34878D82A}">
                    <a16:rowId xmlns:a16="http://schemas.microsoft.com/office/drawing/2014/main" val="1549267446"/>
                  </a:ext>
                </a:extLst>
              </a:tr>
              <a:tr h="70605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t>USER-3</a:t>
                      </a:r>
                    </a:p>
                  </a:txBody>
                  <a:tcPr/>
                </a:tc>
                <a:tc>
                  <a:txBody>
                    <a:bodyPr/>
                    <a:lstStyle/>
                    <a:p>
                      <a:pPr algn="ctr"/>
                      <a:r>
                        <a:rPr lang="en-IN" sz="2000" dirty="0"/>
                        <a:t>4</a:t>
                      </a:r>
                    </a:p>
                  </a:txBody>
                  <a:tcPr/>
                </a:tc>
                <a:tc>
                  <a:txBody>
                    <a:bodyPr/>
                    <a:lstStyle/>
                    <a:p>
                      <a:pPr algn="ctr"/>
                      <a:r>
                        <a:rPr lang="en-IN" sz="2000" dirty="0"/>
                        <a:t>-</a:t>
                      </a:r>
                    </a:p>
                  </a:txBody>
                  <a:tcPr/>
                </a:tc>
                <a:tc>
                  <a:txBody>
                    <a:bodyPr/>
                    <a:lstStyle/>
                    <a:p>
                      <a:pPr algn="ctr"/>
                      <a:r>
                        <a:rPr lang="en-IN" sz="2000" dirty="0"/>
                        <a:t>4</a:t>
                      </a:r>
                    </a:p>
                  </a:txBody>
                  <a:tcPr/>
                </a:tc>
                <a:tc>
                  <a:txBody>
                    <a:bodyPr/>
                    <a:lstStyle/>
                    <a:p>
                      <a:pPr algn="ctr"/>
                      <a:r>
                        <a:rPr lang="en-IN" sz="2000" dirty="0"/>
                        <a:t>-</a:t>
                      </a:r>
                    </a:p>
                  </a:txBody>
                  <a:tcPr/>
                </a:tc>
                <a:extLst>
                  <a:ext uri="{0D108BD9-81ED-4DB2-BD59-A6C34878D82A}">
                    <a16:rowId xmlns:a16="http://schemas.microsoft.com/office/drawing/2014/main" val="1640832255"/>
                  </a:ext>
                </a:extLst>
              </a:tr>
              <a:tr h="70605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t>USER-4</a:t>
                      </a:r>
                    </a:p>
                  </a:txBody>
                  <a:tcPr/>
                </a:tc>
                <a:tc>
                  <a:txBody>
                    <a:bodyPr/>
                    <a:lstStyle/>
                    <a:p>
                      <a:pPr algn="ctr"/>
                      <a:r>
                        <a:rPr lang="en-IN" sz="2000" dirty="0"/>
                        <a:t>3</a:t>
                      </a:r>
                    </a:p>
                  </a:txBody>
                  <a:tcPr/>
                </a:tc>
                <a:tc>
                  <a:txBody>
                    <a:bodyPr/>
                    <a:lstStyle/>
                    <a:p>
                      <a:pPr algn="ctr"/>
                      <a:r>
                        <a:rPr lang="en-IN" sz="2000" dirty="0"/>
                        <a:t>4</a:t>
                      </a:r>
                    </a:p>
                  </a:txBody>
                  <a:tcPr/>
                </a:tc>
                <a:tc>
                  <a:txBody>
                    <a:bodyPr/>
                    <a:lstStyle/>
                    <a:p>
                      <a:pPr algn="ctr"/>
                      <a:r>
                        <a:rPr lang="en-IN" sz="2000" dirty="0"/>
                        <a:t>5</a:t>
                      </a:r>
                    </a:p>
                  </a:txBody>
                  <a:tcPr/>
                </a:tc>
                <a:tc>
                  <a:txBody>
                    <a:bodyPr/>
                    <a:lstStyle/>
                    <a:p>
                      <a:pPr algn="ctr"/>
                      <a:r>
                        <a:rPr lang="en-IN" sz="2000" dirty="0"/>
                        <a:t>3</a:t>
                      </a:r>
                    </a:p>
                  </a:txBody>
                  <a:tcPr/>
                </a:tc>
                <a:extLst>
                  <a:ext uri="{0D108BD9-81ED-4DB2-BD59-A6C34878D82A}">
                    <a16:rowId xmlns:a16="http://schemas.microsoft.com/office/drawing/2014/main" val="1375337079"/>
                  </a:ext>
                </a:extLst>
              </a:tr>
            </a:tbl>
          </a:graphicData>
        </a:graphic>
      </p:graphicFrame>
      <p:pic>
        <p:nvPicPr>
          <p:cNvPr id="6" name="Picture 2" descr="What is Collaborative Filtering and Some Examples | Neo4j">
            <a:extLst>
              <a:ext uri="{FF2B5EF4-FFF2-40B4-BE49-F238E27FC236}">
                <a16:creationId xmlns:a16="http://schemas.microsoft.com/office/drawing/2014/main" id="{FA013374-E037-438C-A294-E5D65EAA02A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4470" b="4393"/>
          <a:stretch/>
        </p:blipFill>
        <p:spPr bwMode="auto">
          <a:xfrm>
            <a:off x="838200" y="2629752"/>
            <a:ext cx="3995479" cy="21454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08113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2180AD-C3EE-4B61-A75F-4B52F60BE713}"/>
              </a:ext>
            </a:extLst>
          </p:cNvPr>
          <p:cNvSpPr>
            <a:spLocks noGrp="1"/>
          </p:cNvSpPr>
          <p:nvPr>
            <p:ph type="title"/>
          </p:nvPr>
        </p:nvSpPr>
        <p:spPr>
          <a:xfrm>
            <a:off x="838200" y="365125"/>
            <a:ext cx="10515600" cy="1330509"/>
          </a:xfrm>
        </p:spPr>
        <p:txBody>
          <a:bodyPr>
            <a:normAutofit/>
          </a:bodyPr>
          <a:lstStyle/>
          <a:p>
            <a:r>
              <a:rPr lang="en-IN" b="1" dirty="0">
                <a:solidFill>
                  <a:srgbClr val="C00000"/>
                </a:solidFill>
                <a:latin typeface="+mn-lt"/>
              </a:rPr>
              <a:t>STEPS TO BUILD A COLLOBORATIVE FILTRATION RECOMMENDER SYSTEM</a:t>
            </a:r>
          </a:p>
        </p:txBody>
      </p:sp>
      <p:sp>
        <p:nvSpPr>
          <p:cNvPr id="3" name="Content Placeholder 2">
            <a:extLst>
              <a:ext uri="{FF2B5EF4-FFF2-40B4-BE49-F238E27FC236}">
                <a16:creationId xmlns:a16="http://schemas.microsoft.com/office/drawing/2014/main" id="{01E6C93E-9A3F-45D7-B1A6-D2BB045226E7}"/>
              </a:ext>
            </a:extLst>
          </p:cNvPr>
          <p:cNvSpPr>
            <a:spLocks noGrp="1"/>
          </p:cNvSpPr>
          <p:nvPr>
            <p:ph idx="1"/>
          </p:nvPr>
        </p:nvSpPr>
        <p:spPr>
          <a:xfrm>
            <a:off x="838200" y="1979720"/>
            <a:ext cx="10515600" cy="4197243"/>
          </a:xfrm>
        </p:spPr>
        <p:txBody>
          <a:bodyPr>
            <a:normAutofit fontScale="92500" lnSpcReduction="10000"/>
          </a:bodyPr>
          <a:lstStyle/>
          <a:p>
            <a:pPr marL="0" indent="0" algn="just">
              <a:buNone/>
            </a:pPr>
            <a:r>
              <a:rPr lang="en-IN" sz="2400" dirty="0">
                <a:solidFill>
                  <a:schemeClr val="accent4">
                    <a:lumMod val="75000"/>
                  </a:schemeClr>
                </a:solidFill>
              </a:rPr>
              <a:t>STEP 1:</a:t>
            </a:r>
            <a:r>
              <a:rPr lang="en-IN" sz="2400" dirty="0"/>
              <a:t> Collect the data from the previously watched list (watchedlist.xls) of movies (stored </a:t>
            </a:r>
          </a:p>
          <a:p>
            <a:pPr marL="0" indent="0" algn="just">
              <a:buNone/>
            </a:pPr>
            <a:r>
              <a:rPr lang="en-IN" sz="2400" dirty="0"/>
              <a:t>               in an excel file).</a:t>
            </a:r>
          </a:p>
          <a:p>
            <a:pPr marL="0" indent="0" algn="just">
              <a:buNone/>
            </a:pPr>
            <a:r>
              <a:rPr lang="en-IN" sz="2400" dirty="0"/>
              <a:t>               </a:t>
            </a:r>
            <a:endParaRPr lang="en-IN" sz="2400" dirty="0">
              <a:solidFill>
                <a:schemeClr val="accent4">
                  <a:lumMod val="75000"/>
                </a:schemeClr>
              </a:solidFill>
            </a:endParaRPr>
          </a:p>
          <a:p>
            <a:pPr marL="0" indent="0" algn="just">
              <a:buNone/>
            </a:pPr>
            <a:r>
              <a:rPr lang="en-IN" sz="2400" dirty="0">
                <a:solidFill>
                  <a:schemeClr val="accent4">
                    <a:lumMod val="75000"/>
                  </a:schemeClr>
                </a:solidFill>
              </a:rPr>
              <a:t>STEP 2: </a:t>
            </a:r>
            <a:r>
              <a:rPr lang="en-IN" sz="2400" dirty="0"/>
              <a:t>Compare the data with the already pre-existing dataset (movies.csv). The pre-                    </a:t>
            </a:r>
          </a:p>
          <a:p>
            <a:pPr marL="0" indent="0" algn="just">
              <a:buNone/>
            </a:pPr>
            <a:r>
              <a:rPr lang="en-IN" sz="2400" dirty="0"/>
              <a:t>              existing data is the collection of movies along with the user ratings along with </a:t>
            </a:r>
          </a:p>
          <a:p>
            <a:pPr marL="0" indent="0" algn="just">
              <a:buNone/>
            </a:pPr>
            <a:r>
              <a:rPr lang="en-IN" sz="2400" dirty="0"/>
              <a:t>              other criteria.</a:t>
            </a:r>
          </a:p>
          <a:p>
            <a:pPr marL="0" indent="0" algn="just">
              <a:buNone/>
            </a:pPr>
            <a:endParaRPr lang="en-IN" sz="2400" dirty="0"/>
          </a:p>
          <a:p>
            <a:pPr marL="0" indent="0" algn="just">
              <a:buNone/>
            </a:pPr>
            <a:r>
              <a:rPr lang="en-IN" sz="2400" dirty="0">
                <a:solidFill>
                  <a:schemeClr val="accent4">
                    <a:lumMod val="75000"/>
                  </a:schemeClr>
                </a:solidFill>
              </a:rPr>
              <a:t>STEP 3: </a:t>
            </a:r>
            <a:r>
              <a:rPr lang="en-IN" sz="2400" dirty="0"/>
              <a:t>Here we can obtain the movies watched by users with most similar rating patterns </a:t>
            </a:r>
          </a:p>
          <a:p>
            <a:pPr marL="0" indent="0" algn="just">
              <a:buNone/>
            </a:pPr>
            <a:r>
              <a:rPr lang="en-IN" sz="2400" dirty="0"/>
              <a:t>              using Pearson Coefficient of Correlation or Cosine Similarity method. </a:t>
            </a:r>
          </a:p>
          <a:p>
            <a:pPr marL="0" indent="0" algn="just">
              <a:buNone/>
            </a:pPr>
            <a:r>
              <a:rPr lang="en-IN" sz="2400" dirty="0"/>
              <a:t>              </a:t>
            </a:r>
          </a:p>
          <a:p>
            <a:pPr marL="0" indent="0" algn="just">
              <a:buNone/>
            </a:pPr>
            <a:endParaRPr lang="en-US" sz="2400" dirty="0"/>
          </a:p>
        </p:txBody>
      </p:sp>
    </p:spTree>
    <p:extLst>
      <p:ext uri="{BB962C8B-B14F-4D97-AF65-F5344CB8AC3E}">
        <p14:creationId xmlns:p14="http://schemas.microsoft.com/office/powerpoint/2010/main" val="38197537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CF6257-0EA8-4311-870D-A0A797FA9623}"/>
              </a:ext>
            </a:extLst>
          </p:cNvPr>
          <p:cNvSpPr>
            <a:spLocks noGrp="1"/>
          </p:cNvSpPr>
          <p:nvPr>
            <p:ph type="title"/>
          </p:nvPr>
        </p:nvSpPr>
        <p:spPr/>
        <p:txBody>
          <a:bodyPr>
            <a:normAutofit/>
          </a:bodyPr>
          <a:lstStyle/>
          <a:p>
            <a:r>
              <a:rPr lang="en-IN" b="1" dirty="0">
                <a:solidFill>
                  <a:srgbClr val="C00000"/>
                </a:solidFill>
                <a:latin typeface="+mn-lt"/>
              </a:rPr>
              <a:t>STEPS TO BUILD A COLLOBORATIVE FILTRARION RECOMMENDER SYSTEM</a:t>
            </a:r>
            <a:endParaRPr lang="en-IN" dirty="0">
              <a:latin typeface="+mn-lt"/>
            </a:endParaRPr>
          </a:p>
        </p:txBody>
      </p:sp>
      <p:sp>
        <p:nvSpPr>
          <p:cNvPr id="3" name="Content Placeholder 2">
            <a:extLst>
              <a:ext uri="{FF2B5EF4-FFF2-40B4-BE49-F238E27FC236}">
                <a16:creationId xmlns:a16="http://schemas.microsoft.com/office/drawing/2014/main" id="{32260913-67E0-4A63-97E4-4B2B39CE9BC8}"/>
              </a:ext>
            </a:extLst>
          </p:cNvPr>
          <p:cNvSpPr>
            <a:spLocks noGrp="1"/>
          </p:cNvSpPr>
          <p:nvPr>
            <p:ph idx="1"/>
          </p:nvPr>
        </p:nvSpPr>
        <p:spPr/>
        <p:txBody>
          <a:bodyPr>
            <a:normAutofit/>
          </a:bodyPr>
          <a:lstStyle/>
          <a:p>
            <a:pPr marL="0" indent="0">
              <a:buNone/>
            </a:pPr>
            <a:endParaRPr lang="en-IN" sz="2400" dirty="0">
              <a:solidFill>
                <a:schemeClr val="accent4">
                  <a:lumMod val="75000"/>
                </a:schemeClr>
              </a:solidFill>
            </a:endParaRPr>
          </a:p>
          <a:p>
            <a:pPr marL="0" indent="0" algn="just">
              <a:buNone/>
            </a:pPr>
            <a:r>
              <a:rPr lang="en-IN" sz="2400" dirty="0">
                <a:solidFill>
                  <a:schemeClr val="accent4">
                    <a:lumMod val="75000"/>
                  </a:schemeClr>
                </a:solidFill>
              </a:rPr>
              <a:t>STEP 4: </a:t>
            </a:r>
            <a:r>
              <a:rPr lang="en-IN" sz="2400" dirty="0"/>
              <a:t>Sort the movies in descending order of the similarity score.</a:t>
            </a:r>
          </a:p>
          <a:p>
            <a:pPr marL="0" indent="0" algn="just">
              <a:buNone/>
            </a:pPr>
            <a:endParaRPr lang="en-IN" sz="2400" dirty="0"/>
          </a:p>
          <a:p>
            <a:pPr marL="0" indent="0" algn="just">
              <a:buNone/>
            </a:pPr>
            <a:r>
              <a:rPr lang="en-US" sz="2400" dirty="0">
                <a:solidFill>
                  <a:schemeClr val="accent4">
                    <a:lumMod val="75000"/>
                  </a:schemeClr>
                </a:solidFill>
              </a:rPr>
              <a:t>STEP 5: </a:t>
            </a:r>
            <a:r>
              <a:rPr lang="en-US" sz="2400" dirty="0"/>
              <a:t>Print the top 10 similar movies.</a:t>
            </a:r>
            <a:endParaRPr lang="en-IN" sz="2400" dirty="0">
              <a:solidFill>
                <a:schemeClr val="accent4">
                  <a:lumMod val="75000"/>
                </a:schemeClr>
              </a:solidFill>
            </a:endParaRPr>
          </a:p>
          <a:p>
            <a:pPr marL="0" indent="0">
              <a:buNone/>
            </a:pPr>
            <a:endParaRPr lang="en-IN" sz="2400" dirty="0">
              <a:solidFill>
                <a:schemeClr val="accent4">
                  <a:lumMod val="75000"/>
                </a:schemeClr>
              </a:solidFill>
            </a:endParaRPr>
          </a:p>
        </p:txBody>
      </p:sp>
    </p:spTree>
    <p:extLst>
      <p:ext uri="{BB962C8B-B14F-4D97-AF65-F5344CB8AC3E}">
        <p14:creationId xmlns:p14="http://schemas.microsoft.com/office/powerpoint/2010/main" val="24016869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D7890A8-BA64-4D72-8E1E-FFD8CAAD53E2}"/>
              </a:ext>
            </a:extLst>
          </p:cNvPr>
          <p:cNvSpPr txBox="1"/>
          <p:nvPr/>
        </p:nvSpPr>
        <p:spPr>
          <a:xfrm>
            <a:off x="772985" y="301839"/>
            <a:ext cx="10750230" cy="2492990"/>
          </a:xfrm>
          <a:prstGeom prst="rect">
            <a:avLst/>
          </a:prstGeom>
          <a:noFill/>
        </p:spPr>
        <p:txBody>
          <a:bodyPr wrap="square" rtlCol="0">
            <a:spAutoFit/>
          </a:bodyPr>
          <a:lstStyle/>
          <a:p>
            <a:r>
              <a:rPr lang="en-IN" sz="4400" b="1" dirty="0">
                <a:solidFill>
                  <a:srgbClr val="C00000"/>
                </a:solidFill>
              </a:rPr>
              <a:t>TRENDING MOVIE RECOMMENDATIONS</a:t>
            </a:r>
          </a:p>
          <a:p>
            <a:endParaRPr lang="en-IN" sz="1600" dirty="0">
              <a:solidFill>
                <a:srgbClr val="C00000"/>
              </a:solidFill>
            </a:endParaRPr>
          </a:p>
          <a:p>
            <a:pPr marL="285750" indent="-285750">
              <a:buFont typeface="Arial" panose="020B0604020202020204" pitchFamily="34" charset="0"/>
              <a:buChar char="•"/>
            </a:pPr>
            <a:r>
              <a:rPr lang="en-US" sz="2400" dirty="0"/>
              <a:t>We use </a:t>
            </a:r>
            <a:r>
              <a:rPr lang="en-US" sz="2400" dirty="0">
                <a:solidFill>
                  <a:schemeClr val="accent4">
                    <a:lumMod val="75000"/>
                  </a:schemeClr>
                </a:solidFill>
              </a:rPr>
              <a:t>web scraping </a:t>
            </a:r>
            <a:r>
              <a:rPr lang="en-US" sz="2400" dirty="0"/>
              <a:t>which is a technique used to extract data from webpages.</a:t>
            </a:r>
          </a:p>
          <a:p>
            <a:pPr marL="285750" indent="-285750">
              <a:buFont typeface="Arial" panose="020B0604020202020204" pitchFamily="34" charset="0"/>
              <a:buChar char="•"/>
            </a:pPr>
            <a:r>
              <a:rPr lang="en-US" sz="2400" dirty="0"/>
              <a:t>Python uses libraries such as requests, beautifulsoup to perform web scraping.</a:t>
            </a:r>
          </a:p>
          <a:p>
            <a:pPr marL="285750" indent="-285750">
              <a:buFont typeface="Arial" panose="020B0604020202020204" pitchFamily="34" charset="0"/>
              <a:buChar char="•"/>
            </a:pPr>
            <a:r>
              <a:rPr lang="en-US" sz="2400" dirty="0"/>
              <a:t>In our recommendation system, we scrape data from the IMDB website to recommend the trending/popular movies.</a:t>
            </a:r>
          </a:p>
        </p:txBody>
      </p:sp>
      <p:pic>
        <p:nvPicPr>
          <p:cNvPr id="5" name="Picture 4">
            <a:extLst>
              <a:ext uri="{FF2B5EF4-FFF2-40B4-BE49-F238E27FC236}">
                <a16:creationId xmlns:a16="http://schemas.microsoft.com/office/drawing/2014/main" id="{5E8B1D1C-B0A2-462E-BE1F-082CFF6CC7B6}"/>
              </a:ext>
            </a:extLst>
          </p:cNvPr>
          <p:cNvPicPr>
            <a:picLocks noChangeAspect="1"/>
          </p:cNvPicPr>
          <p:nvPr/>
        </p:nvPicPr>
        <p:blipFill rotWithShape="1">
          <a:blip r:embed="rId2"/>
          <a:srcRect t="4626"/>
          <a:stretch/>
        </p:blipFill>
        <p:spPr>
          <a:xfrm>
            <a:off x="2844800" y="2974108"/>
            <a:ext cx="6890327" cy="3696529"/>
          </a:xfrm>
          <a:prstGeom prst="rect">
            <a:avLst/>
          </a:prstGeom>
        </p:spPr>
      </p:pic>
    </p:spTree>
    <p:extLst>
      <p:ext uri="{BB962C8B-B14F-4D97-AF65-F5344CB8AC3E}">
        <p14:creationId xmlns:p14="http://schemas.microsoft.com/office/powerpoint/2010/main" val="15775697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2180AD-C3EE-4B61-A75F-4B52F60BE713}"/>
              </a:ext>
            </a:extLst>
          </p:cNvPr>
          <p:cNvSpPr>
            <a:spLocks noGrp="1"/>
          </p:cNvSpPr>
          <p:nvPr>
            <p:ph type="title"/>
          </p:nvPr>
        </p:nvSpPr>
        <p:spPr>
          <a:xfrm>
            <a:off x="838200" y="365125"/>
            <a:ext cx="10515600" cy="1330509"/>
          </a:xfrm>
        </p:spPr>
        <p:txBody>
          <a:bodyPr>
            <a:normAutofit/>
          </a:bodyPr>
          <a:lstStyle/>
          <a:p>
            <a:r>
              <a:rPr lang="en-IN" b="1" dirty="0">
                <a:solidFill>
                  <a:srgbClr val="C00000"/>
                </a:solidFill>
                <a:latin typeface="+mn-lt"/>
              </a:rPr>
              <a:t>STEPS TO RECOMMEND POPULAR MOVIES BY WEB SCRAPING</a:t>
            </a:r>
          </a:p>
        </p:txBody>
      </p:sp>
      <p:sp>
        <p:nvSpPr>
          <p:cNvPr id="3" name="Content Placeholder 2">
            <a:extLst>
              <a:ext uri="{FF2B5EF4-FFF2-40B4-BE49-F238E27FC236}">
                <a16:creationId xmlns:a16="http://schemas.microsoft.com/office/drawing/2014/main" id="{01E6C93E-9A3F-45D7-B1A6-D2BB045226E7}"/>
              </a:ext>
            </a:extLst>
          </p:cNvPr>
          <p:cNvSpPr>
            <a:spLocks noGrp="1"/>
          </p:cNvSpPr>
          <p:nvPr>
            <p:ph idx="1"/>
          </p:nvPr>
        </p:nvSpPr>
        <p:spPr>
          <a:xfrm>
            <a:off x="838200" y="1979720"/>
            <a:ext cx="10515600" cy="4197243"/>
          </a:xfrm>
        </p:spPr>
        <p:txBody>
          <a:bodyPr>
            <a:normAutofit lnSpcReduction="10000"/>
          </a:bodyPr>
          <a:lstStyle/>
          <a:p>
            <a:pPr marL="0" indent="0">
              <a:buNone/>
            </a:pPr>
            <a:r>
              <a:rPr lang="en-IN" sz="2400" dirty="0">
                <a:solidFill>
                  <a:schemeClr val="accent4">
                    <a:lumMod val="75000"/>
                  </a:schemeClr>
                </a:solidFill>
              </a:rPr>
              <a:t>STEP 1:</a:t>
            </a:r>
            <a:r>
              <a:rPr lang="en-IN" sz="2400" dirty="0"/>
              <a:t> Send a HTTP request  to retrieve the data from specified IMDB website. </a:t>
            </a:r>
          </a:p>
          <a:p>
            <a:pPr marL="0" indent="0">
              <a:buNone/>
            </a:pPr>
            <a:r>
              <a:rPr lang="en-IN" sz="2400" dirty="0">
                <a:solidFill>
                  <a:schemeClr val="accent4">
                    <a:lumMod val="75000"/>
                  </a:schemeClr>
                </a:solidFill>
              </a:rPr>
              <a:t> </a:t>
            </a:r>
          </a:p>
          <a:p>
            <a:pPr marL="0" indent="0">
              <a:buNone/>
            </a:pPr>
            <a:r>
              <a:rPr lang="en-IN" sz="2400" dirty="0">
                <a:solidFill>
                  <a:schemeClr val="accent4">
                    <a:lumMod val="75000"/>
                  </a:schemeClr>
                </a:solidFill>
              </a:rPr>
              <a:t>STEP 2: </a:t>
            </a:r>
            <a:r>
              <a:rPr lang="en-IN" sz="2400" dirty="0"/>
              <a:t>Extract the valuable part/payload of the data  and convert it to a parse   </a:t>
            </a:r>
          </a:p>
          <a:p>
            <a:pPr marL="0" indent="0">
              <a:buNone/>
            </a:pPr>
            <a:r>
              <a:rPr lang="en-IN" sz="2400" dirty="0"/>
              <a:t>              tree from the extracted HTML document.</a:t>
            </a:r>
          </a:p>
          <a:p>
            <a:pPr marL="0" indent="0">
              <a:buNone/>
            </a:pPr>
            <a:endParaRPr lang="en-IN" sz="2400" dirty="0"/>
          </a:p>
          <a:p>
            <a:pPr marL="0" indent="0">
              <a:buNone/>
            </a:pPr>
            <a:r>
              <a:rPr lang="en-IN" sz="2400" dirty="0">
                <a:solidFill>
                  <a:schemeClr val="accent4">
                    <a:lumMod val="75000"/>
                  </a:schemeClr>
                </a:solidFill>
              </a:rPr>
              <a:t>STEP 3: </a:t>
            </a:r>
            <a:r>
              <a:rPr lang="en-IN" sz="2400" dirty="0"/>
              <a:t>Find all the instances of the tag containing the movie names and store   </a:t>
            </a:r>
          </a:p>
          <a:p>
            <a:pPr marL="0" indent="0">
              <a:buNone/>
            </a:pPr>
            <a:r>
              <a:rPr lang="en-IN" sz="2400" dirty="0"/>
              <a:t>              them.</a:t>
            </a:r>
          </a:p>
          <a:p>
            <a:pPr marL="0" indent="0">
              <a:buNone/>
            </a:pPr>
            <a:endParaRPr lang="en-IN" sz="2400" dirty="0">
              <a:solidFill>
                <a:schemeClr val="accent4">
                  <a:lumMod val="75000"/>
                </a:schemeClr>
              </a:solidFill>
            </a:endParaRPr>
          </a:p>
          <a:p>
            <a:pPr marL="0" indent="0">
              <a:buNone/>
            </a:pPr>
            <a:r>
              <a:rPr lang="en-IN" sz="2400" dirty="0">
                <a:solidFill>
                  <a:schemeClr val="accent4">
                    <a:lumMod val="75000"/>
                  </a:schemeClr>
                </a:solidFill>
              </a:rPr>
              <a:t>STEP 4: </a:t>
            </a:r>
            <a:r>
              <a:rPr lang="en-IN" sz="2400" dirty="0"/>
              <a:t>Convert all the collected data into text format and print the first 20 </a:t>
            </a:r>
          </a:p>
          <a:p>
            <a:pPr marL="0" indent="0">
              <a:buNone/>
            </a:pPr>
            <a:r>
              <a:rPr lang="en-IN" sz="2400" dirty="0"/>
              <a:t>               trending/popular movies.</a:t>
            </a:r>
            <a:endParaRPr lang="en-US" sz="2400" dirty="0"/>
          </a:p>
        </p:txBody>
      </p:sp>
    </p:spTree>
    <p:extLst>
      <p:ext uri="{BB962C8B-B14F-4D97-AF65-F5344CB8AC3E}">
        <p14:creationId xmlns:p14="http://schemas.microsoft.com/office/powerpoint/2010/main" val="34836461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7D8C343-F6EC-4651-ADAB-9647733540FB}"/>
              </a:ext>
            </a:extLst>
          </p:cNvPr>
          <p:cNvSpPr>
            <a:spLocks noGrp="1"/>
          </p:cNvSpPr>
          <p:nvPr>
            <p:ph type="title"/>
          </p:nvPr>
        </p:nvSpPr>
        <p:spPr>
          <a:xfrm>
            <a:off x="819728" y="0"/>
            <a:ext cx="9959109" cy="770948"/>
          </a:xfrm>
        </p:spPr>
        <p:txBody>
          <a:bodyPr>
            <a:normAutofit/>
          </a:bodyPr>
          <a:lstStyle/>
          <a:p>
            <a:r>
              <a:rPr lang="en-IN" b="1" dirty="0">
                <a:solidFill>
                  <a:srgbClr val="C00000"/>
                </a:solidFill>
                <a:latin typeface="+mn-lt"/>
              </a:rPr>
              <a:t>OUTPUT:</a:t>
            </a:r>
          </a:p>
        </p:txBody>
      </p:sp>
      <p:pic>
        <p:nvPicPr>
          <p:cNvPr id="5" name="Picture 4">
            <a:extLst>
              <a:ext uri="{FF2B5EF4-FFF2-40B4-BE49-F238E27FC236}">
                <a16:creationId xmlns:a16="http://schemas.microsoft.com/office/drawing/2014/main" id="{34B2226E-9DEF-4CFD-96E2-7027D79D703B}"/>
              </a:ext>
            </a:extLst>
          </p:cNvPr>
          <p:cNvPicPr>
            <a:picLocks noChangeAspect="1"/>
          </p:cNvPicPr>
          <p:nvPr/>
        </p:nvPicPr>
        <p:blipFill rotWithShape="1">
          <a:blip r:embed="rId2"/>
          <a:srcRect l="4429" t="11544" r="17795" b="32398"/>
          <a:stretch/>
        </p:blipFill>
        <p:spPr>
          <a:xfrm>
            <a:off x="333389" y="840510"/>
            <a:ext cx="11461447" cy="5504313"/>
          </a:xfrm>
          <a:prstGeom prst="rect">
            <a:avLst/>
          </a:prstGeom>
        </p:spPr>
      </p:pic>
    </p:spTree>
    <p:extLst>
      <p:ext uri="{BB962C8B-B14F-4D97-AF65-F5344CB8AC3E}">
        <p14:creationId xmlns:p14="http://schemas.microsoft.com/office/powerpoint/2010/main" val="37336257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7D8C343-F6EC-4651-ADAB-9647733540FB}"/>
              </a:ext>
            </a:extLst>
          </p:cNvPr>
          <p:cNvSpPr>
            <a:spLocks noGrp="1"/>
          </p:cNvSpPr>
          <p:nvPr>
            <p:ph type="title"/>
          </p:nvPr>
        </p:nvSpPr>
        <p:spPr>
          <a:xfrm>
            <a:off x="819728" y="0"/>
            <a:ext cx="9959109" cy="770948"/>
          </a:xfrm>
        </p:spPr>
        <p:txBody>
          <a:bodyPr>
            <a:normAutofit/>
          </a:bodyPr>
          <a:lstStyle/>
          <a:p>
            <a:r>
              <a:rPr lang="en-IN" b="1" dirty="0">
                <a:solidFill>
                  <a:srgbClr val="C00000"/>
                </a:solidFill>
                <a:latin typeface="+mn-lt"/>
              </a:rPr>
              <a:t>OUTPUT:</a:t>
            </a:r>
          </a:p>
        </p:txBody>
      </p:sp>
      <p:pic>
        <p:nvPicPr>
          <p:cNvPr id="2" name="Picture 1">
            <a:extLst>
              <a:ext uri="{FF2B5EF4-FFF2-40B4-BE49-F238E27FC236}">
                <a16:creationId xmlns:a16="http://schemas.microsoft.com/office/drawing/2014/main" id="{6E7E2BFE-5E70-463F-B385-1A16EE01A514}"/>
              </a:ext>
            </a:extLst>
          </p:cNvPr>
          <p:cNvPicPr>
            <a:picLocks noChangeAspect="1"/>
          </p:cNvPicPr>
          <p:nvPr/>
        </p:nvPicPr>
        <p:blipFill rotWithShape="1">
          <a:blip r:embed="rId2"/>
          <a:srcRect l="4243" t="26128" r="46591" b="34545"/>
          <a:stretch/>
        </p:blipFill>
        <p:spPr>
          <a:xfrm>
            <a:off x="347998" y="979055"/>
            <a:ext cx="11496004" cy="5338618"/>
          </a:xfrm>
          <a:prstGeom prst="rect">
            <a:avLst/>
          </a:prstGeom>
        </p:spPr>
      </p:pic>
    </p:spTree>
    <p:extLst>
      <p:ext uri="{BB962C8B-B14F-4D97-AF65-F5344CB8AC3E}">
        <p14:creationId xmlns:p14="http://schemas.microsoft.com/office/powerpoint/2010/main" val="22081730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7D8C343-F6EC-4651-ADAB-9647733540FB}"/>
              </a:ext>
            </a:extLst>
          </p:cNvPr>
          <p:cNvSpPr>
            <a:spLocks noGrp="1"/>
          </p:cNvSpPr>
          <p:nvPr>
            <p:ph type="title"/>
          </p:nvPr>
        </p:nvSpPr>
        <p:spPr>
          <a:xfrm>
            <a:off x="819728" y="0"/>
            <a:ext cx="9959109" cy="770948"/>
          </a:xfrm>
        </p:spPr>
        <p:txBody>
          <a:bodyPr>
            <a:normAutofit/>
          </a:bodyPr>
          <a:lstStyle/>
          <a:p>
            <a:r>
              <a:rPr lang="en-IN" b="1" dirty="0">
                <a:solidFill>
                  <a:srgbClr val="C00000"/>
                </a:solidFill>
                <a:latin typeface="+mn-lt"/>
              </a:rPr>
              <a:t>OUTPUT:</a:t>
            </a:r>
          </a:p>
        </p:txBody>
      </p:sp>
      <p:pic>
        <p:nvPicPr>
          <p:cNvPr id="2" name="Picture 1">
            <a:extLst>
              <a:ext uri="{FF2B5EF4-FFF2-40B4-BE49-F238E27FC236}">
                <a16:creationId xmlns:a16="http://schemas.microsoft.com/office/drawing/2014/main" id="{90706AE4-6634-4BAE-B93B-0105CF4ED33A}"/>
              </a:ext>
            </a:extLst>
          </p:cNvPr>
          <p:cNvPicPr>
            <a:picLocks noChangeAspect="1"/>
          </p:cNvPicPr>
          <p:nvPr/>
        </p:nvPicPr>
        <p:blipFill rotWithShape="1">
          <a:blip r:embed="rId2"/>
          <a:srcRect l="4849" t="22089" r="30757" b="6262"/>
          <a:stretch/>
        </p:blipFill>
        <p:spPr>
          <a:xfrm>
            <a:off x="341745" y="665019"/>
            <a:ext cx="11526982" cy="5846617"/>
          </a:xfrm>
          <a:prstGeom prst="rect">
            <a:avLst/>
          </a:prstGeom>
        </p:spPr>
      </p:pic>
    </p:spTree>
    <p:extLst>
      <p:ext uri="{BB962C8B-B14F-4D97-AF65-F5344CB8AC3E}">
        <p14:creationId xmlns:p14="http://schemas.microsoft.com/office/powerpoint/2010/main" val="16843195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5A24A52C-6F02-4D78-92C7-94C5F02853B6}"/>
              </a:ext>
            </a:extLst>
          </p:cNvPr>
          <p:cNvSpPr txBox="1"/>
          <p:nvPr/>
        </p:nvSpPr>
        <p:spPr>
          <a:xfrm>
            <a:off x="772985" y="301839"/>
            <a:ext cx="10750230" cy="4585871"/>
          </a:xfrm>
          <a:prstGeom prst="rect">
            <a:avLst/>
          </a:prstGeom>
          <a:noFill/>
        </p:spPr>
        <p:txBody>
          <a:bodyPr wrap="square" rtlCol="0">
            <a:spAutoFit/>
          </a:bodyPr>
          <a:lstStyle/>
          <a:p>
            <a:r>
              <a:rPr lang="en-IN" sz="4400" b="1" dirty="0">
                <a:solidFill>
                  <a:srgbClr val="C00000"/>
                </a:solidFill>
              </a:rPr>
              <a:t>REFERENCES</a:t>
            </a:r>
          </a:p>
          <a:p>
            <a:endParaRPr lang="en-IN" sz="1600" dirty="0">
              <a:solidFill>
                <a:srgbClr val="C00000"/>
              </a:solidFill>
            </a:endParaRPr>
          </a:p>
          <a:p>
            <a:endParaRPr lang="en-IN" sz="1600" dirty="0">
              <a:solidFill>
                <a:srgbClr val="C00000"/>
              </a:solidFill>
            </a:endParaRPr>
          </a:p>
          <a:p>
            <a:pPr marL="285750" indent="-285750">
              <a:buFont typeface="Arial" panose="020B0604020202020204" pitchFamily="34" charset="0"/>
              <a:buChar char="•"/>
            </a:pPr>
            <a:r>
              <a:rPr lang="en-US" sz="2400" dirty="0"/>
              <a:t>GeeksforGeeks</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YouTube</a:t>
            </a:r>
          </a:p>
          <a:p>
            <a:endParaRPr lang="en-US" sz="2400" dirty="0"/>
          </a:p>
          <a:p>
            <a:pPr marL="285750" indent="-285750">
              <a:buFont typeface="Arial" panose="020B0604020202020204" pitchFamily="34" charset="0"/>
              <a:buChar char="•"/>
            </a:pPr>
            <a:r>
              <a:rPr lang="en-US" sz="2400" dirty="0"/>
              <a:t>Stackoverflow</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DigitalOcean</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medium.com</a:t>
            </a:r>
            <a:endParaRPr lang="en-IN" sz="2400" dirty="0"/>
          </a:p>
        </p:txBody>
      </p:sp>
    </p:spTree>
    <p:extLst>
      <p:ext uri="{BB962C8B-B14F-4D97-AF65-F5344CB8AC3E}">
        <p14:creationId xmlns:p14="http://schemas.microsoft.com/office/powerpoint/2010/main" val="34739367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B0110B-EAA8-4E5A-AE8E-2198B71656B9}"/>
              </a:ext>
            </a:extLst>
          </p:cNvPr>
          <p:cNvSpPr>
            <a:spLocks noGrp="1"/>
          </p:cNvSpPr>
          <p:nvPr>
            <p:ph type="title"/>
          </p:nvPr>
        </p:nvSpPr>
        <p:spPr/>
        <p:txBody>
          <a:bodyPr/>
          <a:lstStyle/>
          <a:p>
            <a:r>
              <a:rPr lang="en-IN" b="1" dirty="0">
                <a:solidFill>
                  <a:srgbClr val="C00000"/>
                </a:solidFill>
                <a:latin typeface="+mn-lt"/>
              </a:rPr>
              <a:t>PROBLEM STATEMENT</a:t>
            </a:r>
          </a:p>
        </p:txBody>
      </p:sp>
      <p:sp>
        <p:nvSpPr>
          <p:cNvPr id="3" name="Content Placeholder 2">
            <a:extLst>
              <a:ext uri="{FF2B5EF4-FFF2-40B4-BE49-F238E27FC236}">
                <a16:creationId xmlns:a16="http://schemas.microsoft.com/office/drawing/2014/main" id="{E125A446-9478-46B6-8C0E-888A41F7C9DA}"/>
              </a:ext>
            </a:extLst>
          </p:cNvPr>
          <p:cNvSpPr>
            <a:spLocks noGrp="1"/>
          </p:cNvSpPr>
          <p:nvPr>
            <p:ph idx="1"/>
          </p:nvPr>
        </p:nvSpPr>
        <p:spPr/>
        <p:txBody>
          <a:bodyPr>
            <a:normAutofit/>
          </a:bodyPr>
          <a:lstStyle/>
          <a:p>
            <a:pPr marL="0" indent="0">
              <a:lnSpc>
                <a:spcPct val="150000"/>
              </a:lnSpc>
              <a:buNone/>
            </a:pPr>
            <a:r>
              <a:rPr lang="en-US" sz="2400" dirty="0"/>
              <a:t>With the exponentially growing number of movies coming up every day, we often find it difficult to discover those that suit our preferences and tastes. Furthermore, the time that we are restricted to/ can afford to spend on this type of entertainment caters to the need for a system that can easily help us find movies of our inclination. The Movie Recommendation System aims to recommend movies to users based on their tastes and preferences.</a:t>
            </a:r>
            <a:endParaRPr lang="en-IN" sz="2400" dirty="0"/>
          </a:p>
        </p:txBody>
      </p:sp>
    </p:spTree>
    <p:extLst>
      <p:ext uri="{BB962C8B-B14F-4D97-AF65-F5344CB8AC3E}">
        <p14:creationId xmlns:p14="http://schemas.microsoft.com/office/powerpoint/2010/main" val="33696641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85B047E-74B8-4298-BD72-098C54636269}"/>
              </a:ext>
            </a:extLst>
          </p:cNvPr>
          <p:cNvPicPr>
            <a:picLocks noChangeAspect="1"/>
          </p:cNvPicPr>
          <p:nvPr/>
        </p:nvPicPr>
        <p:blipFill>
          <a:blip r:embed="rId2"/>
          <a:stretch>
            <a:fillRect/>
          </a:stretch>
        </p:blipFill>
        <p:spPr>
          <a:xfrm>
            <a:off x="764107" y="3266983"/>
            <a:ext cx="4876174" cy="3222593"/>
          </a:xfrm>
          <a:prstGeom prst="rect">
            <a:avLst/>
          </a:prstGeom>
        </p:spPr>
      </p:pic>
      <p:pic>
        <p:nvPicPr>
          <p:cNvPr id="5" name="Picture 4">
            <a:extLst>
              <a:ext uri="{FF2B5EF4-FFF2-40B4-BE49-F238E27FC236}">
                <a16:creationId xmlns:a16="http://schemas.microsoft.com/office/drawing/2014/main" id="{77B40C06-6774-44EF-8C06-BF0937E7BC01}"/>
              </a:ext>
            </a:extLst>
          </p:cNvPr>
          <p:cNvPicPr>
            <a:picLocks noChangeAspect="1"/>
          </p:cNvPicPr>
          <p:nvPr/>
        </p:nvPicPr>
        <p:blipFill>
          <a:blip r:embed="rId3"/>
          <a:stretch>
            <a:fillRect/>
          </a:stretch>
        </p:blipFill>
        <p:spPr>
          <a:xfrm>
            <a:off x="6551720" y="3266983"/>
            <a:ext cx="4962617" cy="3222593"/>
          </a:xfrm>
          <a:prstGeom prst="rect">
            <a:avLst/>
          </a:prstGeom>
        </p:spPr>
      </p:pic>
      <p:sp>
        <p:nvSpPr>
          <p:cNvPr id="6" name="TextBox 5">
            <a:extLst>
              <a:ext uri="{FF2B5EF4-FFF2-40B4-BE49-F238E27FC236}">
                <a16:creationId xmlns:a16="http://schemas.microsoft.com/office/drawing/2014/main" id="{FD29B9CD-5671-4D6F-AFB2-D70BE0743DDE}"/>
              </a:ext>
            </a:extLst>
          </p:cNvPr>
          <p:cNvSpPr txBox="1"/>
          <p:nvPr/>
        </p:nvSpPr>
        <p:spPr>
          <a:xfrm>
            <a:off x="772985" y="301839"/>
            <a:ext cx="10750230" cy="2862322"/>
          </a:xfrm>
          <a:prstGeom prst="rect">
            <a:avLst/>
          </a:prstGeom>
          <a:noFill/>
        </p:spPr>
        <p:txBody>
          <a:bodyPr wrap="square" rtlCol="0">
            <a:spAutoFit/>
          </a:bodyPr>
          <a:lstStyle/>
          <a:p>
            <a:r>
              <a:rPr lang="en-IN" sz="4400" b="1" dirty="0">
                <a:solidFill>
                  <a:srgbClr val="C00000"/>
                </a:solidFill>
              </a:rPr>
              <a:t>  RECOMMENDATION SYSTEMS</a:t>
            </a:r>
          </a:p>
          <a:p>
            <a:endParaRPr lang="en-IN" sz="1600" dirty="0">
              <a:solidFill>
                <a:srgbClr val="C00000"/>
              </a:solidFill>
            </a:endParaRPr>
          </a:p>
          <a:p>
            <a:pPr marL="285750" indent="-285750">
              <a:buFont typeface="Arial" panose="020B0604020202020204" pitchFamily="34" charset="0"/>
              <a:buChar char="•"/>
            </a:pPr>
            <a:r>
              <a:rPr lang="en-US" sz="2400" dirty="0"/>
              <a:t>The systems entice users with relevant suggestions based on the choices they make.</a:t>
            </a:r>
          </a:p>
          <a:p>
            <a:pPr marL="285750" indent="-285750">
              <a:buFont typeface="Arial" panose="020B0604020202020204" pitchFamily="34" charset="0"/>
              <a:buChar char="•"/>
            </a:pPr>
            <a:r>
              <a:rPr lang="en-US" sz="2400" dirty="0"/>
              <a:t>Better user experience</a:t>
            </a:r>
          </a:p>
          <a:p>
            <a:pPr marL="285750" indent="-285750">
              <a:buFont typeface="Arial" panose="020B0604020202020204" pitchFamily="34" charset="0"/>
              <a:buChar char="•"/>
            </a:pPr>
            <a:r>
              <a:rPr lang="en-US" sz="2400" dirty="0"/>
              <a:t>Preference-based relevant data is revealed</a:t>
            </a:r>
          </a:p>
          <a:p>
            <a:pPr marL="285750" indent="-285750">
              <a:buFont typeface="Arial" panose="020B0604020202020204" pitchFamily="34" charset="0"/>
              <a:buChar char="•"/>
            </a:pPr>
            <a:r>
              <a:rPr lang="en-US" sz="2400" dirty="0"/>
              <a:t>Recommendation systems match each user to various items of the system.</a:t>
            </a:r>
            <a:endParaRPr lang="en-IN" sz="2400" dirty="0"/>
          </a:p>
        </p:txBody>
      </p:sp>
    </p:spTree>
    <p:extLst>
      <p:ext uri="{BB962C8B-B14F-4D97-AF65-F5344CB8AC3E}">
        <p14:creationId xmlns:p14="http://schemas.microsoft.com/office/powerpoint/2010/main" val="2284237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3D21C7C-2E54-48FD-87D5-6BB8E6581166}"/>
              </a:ext>
            </a:extLst>
          </p:cNvPr>
          <p:cNvPicPr>
            <a:picLocks noChangeAspect="1"/>
          </p:cNvPicPr>
          <p:nvPr/>
        </p:nvPicPr>
        <p:blipFill rotWithShape="1">
          <a:blip r:embed="rId2"/>
          <a:srcRect l="41149" t="32621" r="41616" b="27249"/>
          <a:stretch/>
        </p:blipFill>
        <p:spPr>
          <a:xfrm>
            <a:off x="6897950" y="3591054"/>
            <a:ext cx="2922579" cy="2987299"/>
          </a:xfrm>
          <a:prstGeom prst="rect">
            <a:avLst/>
          </a:prstGeom>
        </p:spPr>
      </p:pic>
      <p:sp>
        <p:nvSpPr>
          <p:cNvPr id="3" name="TextBox 2">
            <a:extLst>
              <a:ext uri="{FF2B5EF4-FFF2-40B4-BE49-F238E27FC236}">
                <a16:creationId xmlns:a16="http://schemas.microsoft.com/office/drawing/2014/main" id="{F59156C7-6C4F-4E0E-BED6-0FF62359BC69}"/>
              </a:ext>
            </a:extLst>
          </p:cNvPr>
          <p:cNvSpPr txBox="1"/>
          <p:nvPr/>
        </p:nvSpPr>
        <p:spPr>
          <a:xfrm>
            <a:off x="745724" y="532660"/>
            <a:ext cx="10981678" cy="2985433"/>
          </a:xfrm>
          <a:prstGeom prst="rect">
            <a:avLst/>
          </a:prstGeom>
          <a:noFill/>
        </p:spPr>
        <p:txBody>
          <a:bodyPr wrap="square" rtlCol="0">
            <a:spAutoFit/>
          </a:bodyPr>
          <a:lstStyle/>
          <a:p>
            <a:r>
              <a:rPr lang="en-IN" sz="4400" b="1" dirty="0">
                <a:solidFill>
                  <a:srgbClr val="C00000"/>
                </a:solidFill>
              </a:rPr>
              <a:t>   TYPES OF RECOMMENDATION SYSTEMS</a:t>
            </a:r>
          </a:p>
          <a:p>
            <a:pPr marL="457200" indent="-457200">
              <a:buFont typeface="+mj-lt"/>
              <a:buAutoNum type="arabicPeriod"/>
            </a:pPr>
            <a:r>
              <a:rPr lang="en-IN" sz="2400" b="1" dirty="0"/>
              <a:t>Content-based </a:t>
            </a:r>
          </a:p>
          <a:p>
            <a:r>
              <a:rPr lang="en-IN" sz="2400" b="1" dirty="0"/>
              <a:t>	</a:t>
            </a:r>
            <a:r>
              <a:rPr lang="en-IN" sz="2400" dirty="0"/>
              <a:t>Finds</a:t>
            </a:r>
            <a:r>
              <a:rPr lang="en-US" sz="2400" dirty="0"/>
              <a:t> similar movies based on what was watched before </a:t>
            </a:r>
          </a:p>
          <a:p>
            <a:pPr marL="457200" indent="-457200">
              <a:buFont typeface="+mj-lt"/>
              <a:buAutoNum type="arabicPeriod" startAt="2"/>
            </a:pPr>
            <a:r>
              <a:rPr lang="en-IN" sz="2400" b="1" dirty="0"/>
              <a:t>Collaborative filtering</a:t>
            </a:r>
          </a:p>
          <a:p>
            <a:r>
              <a:rPr lang="en-IN" sz="2400" b="1" dirty="0"/>
              <a:t>	</a:t>
            </a:r>
            <a:r>
              <a:rPr lang="en-IN" sz="2400" dirty="0"/>
              <a:t>Peer-to-peer suggestions</a:t>
            </a:r>
          </a:p>
          <a:p>
            <a:pPr marL="457200" indent="-457200">
              <a:buFont typeface="+mj-lt"/>
              <a:buAutoNum type="arabicPeriod" startAt="3"/>
            </a:pPr>
            <a:r>
              <a:rPr lang="en-IN" sz="2400" b="1" dirty="0"/>
              <a:t>Popularity-based (Trending)</a:t>
            </a:r>
          </a:p>
          <a:p>
            <a:r>
              <a:rPr lang="en-IN" sz="2400" b="1" dirty="0"/>
              <a:t>	</a:t>
            </a:r>
            <a:r>
              <a:rPr lang="en-US" sz="2400" dirty="0"/>
              <a:t>Keeps track of how many users view it</a:t>
            </a:r>
            <a:endParaRPr lang="en-IN" sz="2400" dirty="0"/>
          </a:p>
        </p:txBody>
      </p:sp>
      <p:pic>
        <p:nvPicPr>
          <p:cNvPr id="5" name="Picture 4">
            <a:extLst>
              <a:ext uri="{FF2B5EF4-FFF2-40B4-BE49-F238E27FC236}">
                <a16:creationId xmlns:a16="http://schemas.microsoft.com/office/drawing/2014/main" id="{E2472492-1E33-4F9E-B939-F8860F038EDB}"/>
              </a:ext>
            </a:extLst>
          </p:cNvPr>
          <p:cNvPicPr>
            <a:picLocks noChangeAspect="1"/>
          </p:cNvPicPr>
          <p:nvPr/>
        </p:nvPicPr>
        <p:blipFill rotWithShape="1">
          <a:blip r:embed="rId3"/>
          <a:srcRect r="60498"/>
          <a:stretch/>
        </p:blipFill>
        <p:spPr>
          <a:xfrm>
            <a:off x="1571560" y="3591054"/>
            <a:ext cx="3195750" cy="2987299"/>
          </a:xfrm>
          <a:prstGeom prst="rect">
            <a:avLst/>
          </a:prstGeom>
        </p:spPr>
      </p:pic>
    </p:spTree>
    <p:extLst>
      <p:ext uri="{BB962C8B-B14F-4D97-AF65-F5344CB8AC3E}">
        <p14:creationId xmlns:p14="http://schemas.microsoft.com/office/powerpoint/2010/main" val="16928587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237210-0CD3-4800-B0F1-B7C6716BD343}"/>
              </a:ext>
            </a:extLst>
          </p:cNvPr>
          <p:cNvSpPr>
            <a:spLocks noGrp="1"/>
          </p:cNvSpPr>
          <p:nvPr>
            <p:ph type="title"/>
          </p:nvPr>
        </p:nvSpPr>
        <p:spPr/>
        <p:txBody>
          <a:bodyPr/>
          <a:lstStyle/>
          <a:p>
            <a:r>
              <a:rPr lang="en-IN" b="1" dirty="0">
                <a:solidFill>
                  <a:srgbClr val="C00000"/>
                </a:solidFill>
                <a:latin typeface="+mn-lt"/>
              </a:rPr>
              <a:t>CONTENT-BASED RECOMMENDATION</a:t>
            </a:r>
          </a:p>
        </p:txBody>
      </p:sp>
      <p:pic>
        <p:nvPicPr>
          <p:cNvPr id="5" name="Content Placeholder 4">
            <a:extLst>
              <a:ext uri="{FF2B5EF4-FFF2-40B4-BE49-F238E27FC236}">
                <a16:creationId xmlns:a16="http://schemas.microsoft.com/office/drawing/2014/main" id="{EE2CA062-EF8E-407A-9D1B-66A98BE6E482}"/>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8493" t="27616" r="52487" b="26479"/>
          <a:stretch/>
        </p:blipFill>
        <p:spPr>
          <a:xfrm>
            <a:off x="7226423" y="2188346"/>
            <a:ext cx="4696286" cy="3195962"/>
          </a:xfr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E299454-4A2A-442D-89C1-2082AA45A99C}"/>
                  </a:ext>
                </a:extLst>
              </p:cNvPr>
              <p:cNvSpPr txBox="1"/>
              <p:nvPr/>
            </p:nvSpPr>
            <p:spPr>
              <a:xfrm>
                <a:off x="838200" y="1473692"/>
                <a:ext cx="6388223" cy="4929619"/>
              </a:xfrm>
              <a:prstGeom prst="rect">
                <a:avLst/>
              </a:prstGeom>
              <a:noFill/>
            </p:spPr>
            <p:txBody>
              <a:bodyPr wrap="square" rtlCol="0">
                <a:spAutoFit/>
              </a:bodyPr>
              <a:lstStyle/>
              <a:p>
                <a:r>
                  <a:rPr lang="en-IN" sz="2400" b="1" dirty="0"/>
                  <a:t>A: London Paris London</a:t>
                </a:r>
              </a:p>
              <a:p>
                <a:r>
                  <a:rPr lang="en-IN" sz="2400" b="1" dirty="0"/>
                  <a:t>B: Paris Paris London</a:t>
                </a:r>
              </a:p>
              <a:p>
                <a:r>
                  <a:rPr lang="en-IN" sz="2400" dirty="0"/>
                  <a:t>A graph is plotted with each similar word (feature) as an axis in order to quantify the similarity.</a:t>
                </a:r>
              </a:p>
              <a:p>
                <a:endParaRPr lang="en-IN" sz="2400" dirty="0"/>
              </a:p>
              <a:p>
                <a:r>
                  <a:rPr lang="en-IN" sz="2400" dirty="0"/>
                  <a:t>The similarity between the two texts can be computes as 2 distances:</a:t>
                </a:r>
              </a:p>
              <a:p>
                <a:pPr marL="342900" indent="-342900">
                  <a:buFont typeface="+mj-lt"/>
                  <a:buAutoNum type="arabicPeriod"/>
                </a:pPr>
                <a:r>
                  <a:rPr lang="en-IN" sz="2400" dirty="0">
                    <a:solidFill>
                      <a:schemeClr val="accent4">
                        <a:lumMod val="75000"/>
                      </a:schemeClr>
                    </a:solidFill>
                  </a:rPr>
                  <a:t>Euclidean distance (</a:t>
                </a:r>
                <a14:m>
                  <m:oMath xmlns:m="http://schemas.openxmlformats.org/officeDocument/2006/math">
                    <m:rad>
                      <m:radPr>
                        <m:degHide m:val="on"/>
                        <m:ctrlPr>
                          <a:rPr lang="en-IN" sz="2400" i="1" dirty="0" smtClean="0">
                            <a:solidFill>
                              <a:schemeClr val="accent4">
                                <a:lumMod val="75000"/>
                              </a:schemeClr>
                            </a:solidFill>
                            <a:latin typeface="Cambria Math" panose="02040503050406030204" pitchFamily="18" charset="0"/>
                          </a:rPr>
                        </m:ctrlPr>
                      </m:radPr>
                      <m:deg/>
                      <m:e>
                        <m:r>
                          <a:rPr lang="en-IN" sz="2400" dirty="0">
                            <a:solidFill>
                              <a:schemeClr val="accent4">
                                <a:lumMod val="75000"/>
                              </a:schemeClr>
                            </a:solidFill>
                            <a:latin typeface="Cambria Math" panose="02040503050406030204" pitchFamily="18" charset="0"/>
                          </a:rPr>
                          <m:t>2</m:t>
                        </m:r>
                      </m:e>
                    </m:rad>
                    <m:r>
                      <a:rPr lang="en-IN" sz="2400" b="0" i="1" dirty="0" smtClean="0">
                        <a:solidFill>
                          <a:schemeClr val="accent4">
                            <a:lumMod val="75000"/>
                          </a:schemeClr>
                        </a:solidFill>
                        <a:latin typeface="Cambria Math" panose="02040503050406030204" pitchFamily="18" charset="0"/>
                      </a:rPr>
                      <m:t> </m:t>
                    </m:r>
                    <m:r>
                      <a:rPr lang="en-IN" sz="2400" b="0" i="1" dirty="0" smtClean="0">
                        <a:solidFill>
                          <a:schemeClr val="accent4">
                            <a:lumMod val="75000"/>
                          </a:schemeClr>
                        </a:solidFill>
                        <a:latin typeface="Cambria Math" panose="02040503050406030204" pitchFamily="18" charset="0"/>
                      </a:rPr>
                      <m:t>h𝑒𝑟𝑒</m:t>
                    </m:r>
                    <m:r>
                      <a:rPr lang="en-IN" sz="2400" b="0" i="1" dirty="0" smtClean="0">
                        <a:solidFill>
                          <a:schemeClr val="accent4">
                            <a:lumMod val="75000"/>
                          </a:schemeClr>
                        </a:solidFill>
                        <a:latin typeface="Cambria Math" panose="02040503050406030204" pitchFamily="18" charset="0"/>
                      </a:rPr>
                      <m:t>)</m:t>
                    </m:r>
                  </m:oMath>
                </a14:m>
                <a:endParaRPr lang="en-IN" sz="2400" dirty="0">
                  <a:solidFill>
                    <a:schemeClr val="accent4">
                      <a:lumMod val="75000"/>
                    </a:schemeClr>
                  </a:solidFill>
                </a:endParaRPr>
              </a:p>
              <a:p>
                <a:pPr marL="342900" indent="-342900">
                  <a:buFont typeface="+mj-lt"/>
                  <a:buAutoNum type="arabicPeriod"/>
                </a:pPr>
                <a:r>
                  <a:rPr lang="en-IN" sz="2400" dirty="0">
                    <a:solidFill>
                      <a:schemeClr val="accent4">
                        <a:lumMod val="75000"/>
                      </a:schemeClr>
                    </a:solidFill>
                  </a:rPr>
                  <a:t>Angular distance (Cosine similarity)</a:t>
                </a:r>
              </a:p>
              <a:p>
                <a:endParaRPr lang="en-IN" sz="2400" dirty="0">
                  <a:solidFill>
                    <a:schemeClr val="accent4">
                      <a:lumMod val="75000"/>
                    </a:schemeClr>
                  </a:solidFill>
                </a:endParaRPr>
              </a:p>
              <a:p>
                <a:r>
                  <a:rPr lang="en-IN" sz="2400" dirty="0"/>
                  <a:t>cos </a:t>
                </a:r>
                <a14:m>
                  <m:oMath xmlns:m="http://schemas.openxmlformats.org/officeDocument/2006/math">
                    <m:r>
                      <a:rPr lang="en-IN" sz="2400" i="1" dirty="0" smtClean="0">
                        <a:latin typeface="Cambria Math" panose="02040503050406030204" pitchFamily="18" charset="0"/>
                      </a:rPr>
                      <m:t>𝜃</m:t>
                    </m:r>
                    <m:r>
                      <a:rPr lang="en-IN" sz="2400" b="0" i="1" dirty="0" smtClean="0">
                        <a:latin typeface="Cambria Math" panose="02040503050406030204" pitchFamily="18" charset="0"/>
                      </a:rPr>
                      <m:t> </m:t>
                    </m:r>
                  </m:oMath>
                </a14:m>
                <a:r>
                  <a:rPr lang="en-IN" sz="2400" b="0" dirty="0"/>
                  <a:t>ranges from 0 to 1, indicating the similarity between the two text points.</a:t>
                </a:r>
              </a:p>
              <a:p>
                <a:endParaRPr lang="en-IN" sz="2400" dirty="0"/>
              </a:p>
            </p:txBody>
          </p:sp>
        </mc:Choice>
        <mc:Fallback xmlns="">
          <p:sp>
            <p:nvSpPr>
              <p:cNvPr id="7" name="TextBox 6">
                <a:extLst>
                  <a:ext uri="{FF2B5EF4-FFF2-40B4-BE49-F238E27FC236}">
                    <a16:creationId xmlns:a16="http://schemas.microsoft.com/office/drawing/2014/main" id="{DE299454-4A2A-442D-89C1-2082AA45A99C}"/>
                  </a:ext>
                </a:extLst>
              </p:cNvPr>
              <p:cNvSpPr txBox="1">
                <a:spLocks noRot="1" noChangeAspect="1" noMove="1" noResize="1" noEditPoints="1" noAdjustHandles="1" noChangeArrowheads="1" noChangeShapeType="1" noTextEdit="1"/>
              </p:cNvSpPr>
              <p:nvPr/>
            </p:nvSpPr>
            <p:spPr>
              <a:xfrm>
                <a:off x="838200" y="1473692"/>
                <a:ext cx="6388223" cy="4929619"/>
              </a:xfrm>
              <a:prstGeom prst="rect">
                <a:avLst/>
              </a:prstGeom>
              <a:blipFill>
                <a:blip r:embed="rId3"/>
                <a:stretch>
                  <a:fillRect l="-1528" t="-990" r="-2483"/>
                </a:stretch>
              </a:blipFill>
            </p:spPr>
            <p:txBody>
              <a:bodyPr/>
              <a:lstStyle/>
              <a:p>
                <a:r>
                  <a:rPr lang="en-GB">
                    <a:noFill/>
                  </a:rPr>
                  <a:t> </a:t>
                </a:r>
              </a:p>
            </p:txBody>
          </p:sp>
        </mc:Fallback>
      </mc:AlternateContent>
    </p:spTree>
    <p:extLst>
      <p:ext uri="{BB962C8B-B14F-4D97-AF65-F5344CB8AC3E}">
        <p14:creationId xmlns:p14="http://schemas.microsoft.com/office/powerpoint/2010/main" val="36337868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2180AD-C3EE-4B61-A75F-4B52F60BE713}"/>
              </a:ext>
            </a:extLst>
          </p:cNvPr>
          <p:cNvSpPr>
            <a:spLocks noGrp="1"/>
          </p:cNvSpPr>
          <p:nvPr>
            <p:ph type="title"/>
          </p:nvPr>
        </p:nvSpPr>
        <p:spPr>
          <a:xfrm>
            <a:off x="838200" y="365125"/>
            <a:ext cx="10515600" cy="1330509"/>
          </a:xfrm>
        </p:spPr>
        <p:txBody>
          <a:bodyPr>
            <a:normAutofit/>
          </a:bodyPr>
          <a:lstStyle/>
          <a:p>
            <a:r>
              <a:rPr lang="en-IN" b="1" dirty="0">
                <a:solidFill>
                  <a:srgbClr val="C00000"/>
                </a:solidFill>
                <a:latin typeface="+mn-lt"/>
              </a:rPr>
              <a:t>STEPS TO BUILD A CONTENT-BASED RECOMMENDER SYSTEM</a:t>
            </a:r>
          </a:p>
        </p:txBody>
      </p:sp>
      <p:sp>
        <p:nvSpPr>
          <p:cNvPr id="3" name="Content Placeholder 2">
            <a:extLst>
              <a:ext uri="{FF2B5EF4-FFF2-40B4-BE49-F238E27FC236}">
                <a16:creationId xmlns:a16="http://schemas.microsoft.com/office/drawing/2014/main" id="{01E6C93E-9A3F-45D7-B1A6-D2BB045226E7}"/>
              </a:ext>
            </a:extLst>
          </p:cNvPr>
          <p:cNvSpPr>
            <a:spLocks noGrp="1"/>
          </p:cNvSpPr>
          <p:nvPr>
            <p:ph idx="1"/>
          </p:nvPr>
        </p:nvSpPr>
        <p:spPr>
          <a:xfrm>
            <a:off x="838200" y="1979720"/>
            <a:ext cx="10515600" cy="4197243"/>
          </a:xfrm>
        </p:spPr>
        <p:txBody>
          <a:bodyPr>
            <a:normAutofit/>
          </a:bodyPr>
          <a:lstStyle/>
          <a:p>
            <a:pPr marL="0" indent="0">
              <a:buNone/>
            </a:pPr>
            <a:r>
              <a:rPr lang="en-IN" sz="2400" dirty="0">
                <a:solidFill>
                  <a:schemeClr val="accent4">
                    <a:lumMod val="75000"/>
                  </a:schemeClr>
                </a:solidFill>
              </a:rPr>
              <a:t>STEP 1:</a:t>
            </a:r>
            <a:r>
              <a:rPr lang="en-IN" sz="2400" dirty="0"/>
              <a:t> Read CSV file using panda library.</a:t>
            </a:r>
          </a:p>
          <a:p>
            <a:pPr marL="0" indent="0">
              <a:buNone/>
            </a:pPr>
            <a:endParaRPr lang="en-IN" sz="2400" dirty="0">
              <a:solidFill>
                <a:schemeClr val="accent4">
                  <a:lumMod val="75000"/>
                </a:schemeClr>
              </a:solidFill>
            </a:endParaRPr>
          </a:p>
          <a:p>
            <a:pPr marL="0" indent="0">
              <a:buNone/>
            </a:pPr>
            <a:r>
              <a:rPr lang="en-IN" sz="2400" dirty="0">
                <a:solidFill>
                  <a:schemeClr val="accent4">
                    <a:lumMod val="75000"/>
                  </a:schemeClr>
                </a:solidFill>
              </a:rPr>
              <a:t>STEP 2: </a:t>
            </a:r>
            <a:r>
              <a:rPr lang="en-IN" sz="2400" dirty="0"/>
              <a:t>Select Features needed to find similarities </a:t>
            </a:r>
            <a:r>
              <a:rPr lang="en-US" sz="2400" dirty="0"/>
              <a:t>from the columns in the data set.</a:t>
            </a:r>
          </a:p>
          <a:p>
            <a:pPr marL="0" indent="0">
              <a:buNone/>
            </a:pPr>
            <a:endParaRPr lang="en-IN" sz="2400" dirty="0"/>
          </a:p>
          <a:p>
            <a:pPr marL="0" indent="0">
              <a:buNone/>
            </a:pPr>
            <a:r>
              <a:rPr lang="en-IN" sz="2400" dirty="0">
                <a:solidFill>
                  <a:schemeClr val="accent4">
                    <a:lumMod val="75000"/>
                  </a:schemeClr>
                </a:solidFill>
              </a:rPr>
              <a:t>STEP 3: </a:t>
            </a:r>
            <a:r>
              <a:rPr lang="en-US" sz="2400" dirty="0"/>
              <a:t>Create a column in DF which combines all selected features.</a:t>
            </a:r>
          </a:p>
          <a:p>
            <a:pPr marL="0" indent="0">
              <a:buNone/>
            </a:pPr>
            <a:r>
              <a:rPr lang="en-US" sz="2400" dirty="0"/>
              <a:t>	Make a single column (a sentence for each row) from the selected 	columns.</a:t>
            </a:r>
          </a:p>
          <a:p>
            <a:pPr marL="0" indent="0">
              <a:buNone/>
            </a:pPr>
            <a:endParaRPr lang="en-IN" sz="2400" dirty="0"/>
          </a:p>
          <a:p>
            <a:pPr marL="0" indent="0">
              <a:buNone/>
            </a:pPr>
            <a:r>
              <a:rPr lang="en-IN" sz="2400" dirty="0">
                <a:solidFill>
                  <a:schemeClr val="accent4">
                    <a:lumMod val="75000"/>
                  </a:schemeClr>
                </a:solidFill>
              </a:rPr>
              <a:t>STEP 4:</a:t>
            </a:r>
            <a:r>
              <a:rPr lang="en-US" sz="2400" dirty="0">
                <a:solidFill>
                  <a:schemeClr val="accent4">
                    <a:lumMod val="75000"/>
                  </a:schemeClr>
                </a:solidFill>
              </a:rPr>
              <a:t> </a:t>
            </a:r>
            <a:r>
              <a:rPr lang="en-US" sz="2400" dirty="0"/>
              <a:t>Create count_matrix from this new combined column using 	CountVectorizer class in scikitlearn library.</a:t>
            </a:r>
          </a:p>
        </p:txBody>
      </p:sp>
    </p:spTree>
    <p:extLst>
      <p:ext uri="{BB962C8B-B14F-4D97-AF65-F5344CB8AC3E}">
        <p14:creationId xmlns:p14="http://schemas.microsoft.com/office/powerpoint/2010/main" val="40953092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CF6257-0EA8-4311-870D-A0A797FA9623}"/>
              </a:ext>
            </a:extLst>
          </p:cNvPr>
          <p:cNvSpPr>
            <a:spLocks noGrp="1"/>
          </p:cNvSpPr>
          <p:nvPr>
            <p:ph type="title"/>
          </p:nvPr>
        </p:nvSpPr>
        <p:spPr/>
        <p:txBody>
          <a:bodyPr/>
          <a:lstStyle/>
          <a:p>
            <a:r>
              <a:rPr lang="en-IN" b="1" dirty="0">
                <a:solidFill>
                  <a:srgbClr val="C00000"/>
                </a:solidFill>
                <a:latin typeface="+mn-lt"/>
              </a:rPr>
              <a:t>STEPS TO BUILD A CONTENT-BASED RECOMMENDER SYSTEM</a:t>
            </a:r>
            <a:endParaRPr lang="en-IN" dirty="0">
              <a:latin typeface="+mn-lt"/>
            </a:endParaRPr>
          </a:p>
        </p:txBody>
      </p:sp>
      <p:sp>
        <p:nvSpPr>
          <p:cNvPr id="3" name="Content Placeholder 2">
            <a:extLst>
              <a:ext uri="{FF2B5EF4-FFF2-40B4-BE49-F238E27FC236}">
                <a16:creationId xmlns:a16="http://schemas.microsoft.com/office/drawing/2014/main" id="{32260913-67E0-4A63-97E4-4B2B39CE9BC8}"/>
              </a:ext>
            </a:extLst>
          </p:cNvPr>
          <p:cNvSpPr>
            <a:spLocks noGrp="1"/>
          </p:cNvSpPr>
          <p:nvPr>
            <p:ph idx="1"/>
          </p:nvPr>
        </p:nvSpPr>
        <p:spPr/>
        <p:txBody>
          <a:bodyPr>
            <a:normAutofit/>
          </a:bodyPr>
          <a:lstStyle/>
          <a:p>
            <a:pPr marL="0" indent="0">
              <a:buNone/>
            </a:pPr>
            <a:r>
              <a:rPr lang="en-US" sz="2400" dirty="0">
                <a:solidFill>
                  <a:schemeClr val="accent4">
                    <a:lumMod val="75000"/>
                  </a:schemeClr>
                </a:solidFill>
              </a:rPr>
              <a:t>STEP 5: </a:t>
            </a:r>
            <a:r>
              <a:rPr lang="en-US" sz="2400" dirty="0"/>
              <a:t>Compute cosine similarity based on count_matrix using cosine_similarity 	method in scikitlearn library.</a:t>
            </a:r>
            <a:endParaRPr lang="en-IN" sz="2400" dirty="0"/>
          </a:p>
          <a:p>
            <a:pPr marL="0" indent="0">
              <a:buNone/>
            </a:pPr>
            <a:endParaRPr lang="en-IN" sz="2400" dirty="0">
              <a:solidFill>
                <a:schemeClr val="accent4">
                  <a:lumMod val="75000"/>
                </a:schemeClr>
              </a:solidFill>
            </a:endParaRPr>
          </a:p>
          <a:p>
            <a:pPr marL="0" indent="0">
              <a:buNone/>
            </a:pPr>
            <a:r>
              <a:rPr lang="en-IN" sz="2400" dirty="0">
                <a:solidFill>
                  <a:schemeClr val="accent4">
                    <a:lumMod val="75000"/>
                  </a:schemeClr>
                </a:solidFill>
              </a:rPr>
              <a:t>STEP 6: </a:t>
            </a:r>
            <a:r>
              <a:rPr lang="en-US" sz="2400" dirty="0"/>
              <a:t>Get index of a movie (input by user) from its title.</a:t>
            </a:r>
          </a:p>
          <a:p>
            <a:pPr marL="0" indent="0">
              <a:buNone/>
            </a:pPr>
            <a:endParaRPr lang="en-IN" sz="2400" dirty="0"/>
          </a:p>
          <a:p>
            <a:pPr marL="0" indent="0">
              <a:buNone/>
            </a:pPr>
            <a:r>
              <a:rPr lang="en-IN" sz="2400" dirty="0">
                <a:solidFill>
                  <a:schemeClr val="accent4">
                    <a:lumMod val="75000"/>
                  </a:schemeClr>
                </a:solidFill>
              </a:rPr>
              <a:t>STEP 7: </a:t>
            </a:r>
            <a:r>
              <a:rPr lang="en-US" sz="2400" dirty="0"/>
              <a:t>Get a list of similar movies in descending order of similarity score.</a:t>
            </a:r>
          </a:p>
          <a:p>
            <a:pPr marL="0" indent="0">
              <a:buNone/>
            </a:pPr>
            <a:endParaRPr lang="en-IN" sz="2400" dirty="0"/>
          </a:p>
          <a:p>
            <a:pPr marL="0" indent="0">
              <a:buNone/>
            </a:pPr>
            <a:r>
              <a:rPr lang="en-IN" sz="2400" dirty="0">
                <a:solidFill>
                  <a:schemeClr val="accent4">
                    <a:lumMod val="75000"/>
                  </a:schemeClr>
                </a:solidFill>
              </a:rPr>
              <a:t>STEP 8: </a:t>
            </a:r>
            <a:r>
              <a:rPr lang="en-US" sz="2400" dirty="0"/>
              <a:t>Print titles of first 10 movies.</a:t>
            </a:r>
          </a:p>
          <a:p>
            <a:pPr marL="0" indent="0">
              <a:buNone/>
            </a:pPr>
            <a:endParaRPr lang="en-IN" sz="2400" dirty="0">
              <a:solidFill>
                <a:schemeClr val="accent4">
                  <a:lumMod val="75000"/>
                </a:schemeClr>
              </a:solidFill>
            </a:endParaRPr>
          </a:p>
        </p:txBody>
      </p:sp>
    </p:spTree>
    <p:extLst>
      <p:ext uri="{BB962C8B-B14F-4D97-AF65-F5344CB8AC3E}">
        <p14:creationId xmlns:p14="http://schemas.microsoft.com/office/powerpoint/2010/main" val="31332192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F5D4EE-275D-4394-A31A-C876F18CDF99}"/>
              </a:ext>
            </a:extLst>
          </p:cNvPr>
          <p:cNvSpPr>
            <a:spLocks noGrp="1"/>
          </p:cNvSpPr>
          <p:nvPr>
            <p:ph type="title"/>
          </p:nvPr>
        </p:nvSpPr>
        <p:spPr/>
        <p:txBody>
          <a:bodyPr/>
          <a:lstStyle/>
          <a:p>
            <a:r>
              <a:rPr lang="en-IN" b="1" dirty="0">
                <a:solidFill>
                  <a:srgbClr val="C00000"/>
                </a:solidFill>
                <a:latin typeface="+mn-lt"/>
              </a:rPr>
              <a:t>COLLABORATIVE FILTERING</a:t>
            </a:r>
            <a:endParaRPr lang="en-IN" dirty="0">
              <a:latin typeface="+mn-lt"/>
            </a:endParaRPr>
          </a:p>
        </p:txBody>
      </p:sp>
      <p:sp>
        <p:nvSpPr>
          <p:cNvPr id="3" name="Content Placeholder 2">
            <a:extLst>
              <a:ext uri="{FF2B5EF4-FFF2-40B4-BE49-F238E27FC236}">
                <a16:creationId xmlns:a16="http://schemas.microsoft.com/office/drawing/2014/main" id="{668FE8C1-DEE5-464B-909F-E24B23A4D29C}"/>
              </a:ext>
            </a:extLst>
          </p:cNvPr>
          <p:cNvSpPr>
            <a:spLocks noGrp="1"/>
          </p:cNvSpPr>
          <p:nvPr>
            <p:ph idx="1"/>
          </p:nvPr>
        </p:nvSpPr>
        <p:spPr/>
        <p:txBody>
          <a:bodyPr>
            <a:normAutofit/>
          </a:bodyPr>
          <a:lstStyle/>
          <a:p>
            <a:r>
              <a:rPr lang="en-US" sz="2400" dirty="0"/>
              <a:t>It relies on how other users responded to these same items. It doesn’t rely of features of the item, but the preferences from other users. </a:t>
            </a:r>
          </a:p>
          <a:p>
            <a:r>
              <a:rPr lang="en-US" sz="2400" dirty="0"/>
              <a:t>Similar users survey needs to be done.</a:t>
            </a:r>
          </a:p>
          <a:p>
            <a:r>
              <a:rPr lang="en-IN" sz="2400" dirty="0"/>
              <a:t>We will focus on two main approaches; mainly</a:t>
            </a:r>
          </a:p>
          <a:p>
            <a:pPr marL="457200" indent="-457200">
              <a:buFont typeface="+mj-lt"/>
              <a:buAutoNum type="arabicPeriod"/>
            </a:pPr>
            <a:r>
              <a:rPr lang="en-IN" sz="2400" dirty="0"/>
              <a:t>User-to-User CF (based on user preferences)</a:t>
            </a:r>
          </a:p>
          <a:p>
            <a:pPr marL="457200" indent="-457200">
              <a:buFont typeface="+mj-lt"/>
              <a:buAutoNum type="arabicPeriod"/>
            </a:pPr>
            <a:r>
              <a:rPr lang="en-IN" sz="2400" dirty="0"/>
              <a:t>Item-to-item CF (based on rating given by users)\</a:t>
            </a:r>
          </a:p>
          <a:p>
            <a:pPr marL="457200" indent="-457200">
              <a:buFont typeface="+mj-lt"/>
              <a:buAutoNum type="arabicPeriod"/>
            </a:pPr>
            <a:endParaRPr lang="en-IN" sz="2400" dirty="0"/>
          </a:p>
          <a:p>
            <a:r>
              <a:rPr lang="en-IN" sz="2400" dirty="0"/>
              <a:t>Also collaborative filtering uses </a:t>
            </a:r>
            <a:r>
              <a:rPr lang="en-IN" sz="2400" dirty="0">
                <a:solidFill>
                  <a:schemeClr val="accent4">
                    <a:lumMod val="75000"/>
                  </a:schemeClr>
                </a:solidFill>
              </a:rPr>
              <a:t>Angular distance (Cosine similarity) or Pearson’s</a:t>
            </a:r>
          </a:p>
          <a:p>
            <a:pPr marL="0" indent="0">
              <a:buNone/>
            </a:pPr>
            <a:r>
              <a:rPr lang="en-IN" sz="2400" dirty="0">
                <a:solidFill>
                  <a:schemeClr val="accent4">
                    <a:lumMod val="75000"/>
                  </a:schemeClr>
                </a:solidFill>
              </a:rPr>
              <a:t>   Coefficient of Correlation.</a:t>
            </a:r>
          </a:p>
          <a:p>
            <a:pPr marL="0" indent="0">
              <a:buNone/>
            </a:pPr>
            <a:endParaRPr lang="en-IN" sz="2400" dirty="0"/>
          </a:p>
          <a:p>
            <a:pPr marL="0" indent="0">
              <a:buNone/>
            </a:pPr>
            <a:endParaRPr lang="en-IN" sz="2400" dirty="0"/>
          </a:p>
          <a:p>
            <a:pPr marL="0" indent="0">
              <a:buNone/>
            </a:pPr>
            <a:endParaRPr lang="en-IN" sz="2400" dirty="0"/>
          </a:p>
        </p:txBody>
      </p:sp>
    </p:spTree>
    <p:extLst>
      <p:ext uri="{BB962C8B-B14F-4D97-AF65-F5344CB8AC3E}">
        <p14:creationId xmlns:p14="http://schemas.microsoft.com/office/powerpoint/2010/main" val="22519415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6C7FCD-1790-4625-9777-C2F1DF0E6464}"/>
              </a:ext>
            </a:extLst>
          </p:cNvPr>
          <p:cNvSpPr>
            <a:spLocks noGrp="1"/>
          </p:cNvSpPr>
          <p:nvPr>
            <p:ph type="title"/>
          </p:nvPr>
        </p:nvSpPr>
        <p:spPr/>
        <p:txBody>
          <a:bodyPr/>
          <a:lstStyle/>
          <a:p>
            <a:r>
              <a:rPr lang="en-IN" dirty="0"/>
              <a:t> </a:t>
            </a:r>
          </a:p>
        </p:txBody>
      </p:sp>
      <p:pic>
        <p:nvPicPr>
          <p:cNvPr id="5" name="Picture 4">
            <a:extLst>
              <a:ext uri="{FF2B5EF4-FFF2-40B4-BE49-F238E27FC236}">
                <a16:creationId xmlns:a16="http://schemas.microsoft.com/office/drawing/2014/main" id="{178BB0CD-E384-480C-9730-E3CC3A089775}"/>
              </a:ext>
            </a:extLst>
          </p:cNvPr>
          <p:cNvPicPr>
            <a:picLocks noChangeAspect="1"/>
          </p:cNvPicPr>
          <p:nvPr/>
        </p:nvPicPr>
        <p:blipFill rotWithShape="1">
          <a:blip r:embed="rId2"/>
          <a:srcRect l="31171" t="34444" r="23906" b="18472"/>
          <a:stretch/>
        </p:blipFill>
        <p:spPr>
          <a:xfrm>
            <a:off x="1384545" y="2489418"/>
            <a:ext cx="6670829" cy="3563413"/>
          </a:xfrm>
          <a:prstGeom prst="rect">
            <a:avLst/>
          </a:prstGeom>
        </p:spPr>
      </p:pic>
      <p:sp>
        <p:nvSpPr>
          <p:cNvPr id="7" name="Title 1">
            <a:extLst>
              <a:ext uri="{FF2B5EF4-FFF2-40B4-BE49-F238E27FC236}">
                <a16:creationId xmlns:a16="http://schemas.microsoft.com/office/drawing/2014/main" id="{A48A22B4-4568-4B6F-9689-0DA9EBD6066F}"/>
              </a:ext>
            </a:extLst>
          </p:cNvPr>
          <p:cNvSpPr txBox="1">
            <a:spLocks/>
          </p:cNvSpPr>
          <p:nvPr/>
        </p:nvSpPr>
        <p:spPr>
          <a:xfrm>
            <a:off x="990600" y="517525"/>
            <a:ext cx="10515600" cy="11731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b="1" dirty="0">
                <a:solidFill>
                  <a:srgbClr val="C00000"/>
                </a:solidFill>
                <a:latin typeface="+mn-lt"/>
              </a:rPr>
              <a:t>USER-TO-USER APPROACH</a:t>
            </a:r>
          </a:p>
        </p:txBody>
      </p:sp>
      <p:pic>
        <p:nvPicPr>
          <p:cNvPr id="9" name="Graphic 8" descr="Question mark">
            <a:extLst>
              <a:ext uri="{FF2B5EF4-FFF2-40B4-BE49-F238E27FC236}">
                <a16:creationId xmlns:a16="http://schemas.microsoft.com/office/drawing/2014/main" id="{165B9453-D6BA-4C56-B783-587F7AEACBF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992798" y="4816829"/>
            <a:ext cx="349975" cy="349975"/>
          </a:xfrm>
          <a:prstGeom prst="rect">
            <a:avLst/>
          </a:prstGeom>
        </p:spPr>
      </p:pic>
      <p:sp>
        <p:nvSpPr>
          <p:cNvPr id="10" name="TextBox 9">
            <a:extLst>
              <a:ext uri="{FF2B5EF4-FFF2-40B4-BE49-F238E27FC236}">
                <a16:creationId xmlns:a16="http://schemas.microsoft.com/office/drawing/2014/main" id="{04EE912F-6784-4113-882E-21CC5EC4CE47}"/>
              </a:ext>
            </a:extLst>
          </p:cNvPr>
          <p:cNvSpPr txBox="1"/>
          <p:nvPr/>
        </p:nvSpPr>
        <p:spPr>
          <a:xfrm>
            <a:off x="8055374" y="4368582"/>
            <a:ext cx="3222594" cy="707886"/>
          </a:xfrm>
          <a:prstGeom prst="rect">
            <a:avLst/>
          </a:prstGeom>
          <a:noFill/>
        </p:spPr>
        <p:txBody>
          <a:bodyPr wrap="square" rtlCol="0">
            <a:spAutoFit/>
          </a:bodyPr>
          <a:lstStyle/>
          <a:p>
            <a:pPr algn="ctr"/>
            <a:r>
              <a:rPr lang="en-IN" sz="2000" dirty="0"/>
              <a:t>User 1 and user 2 has similar taste in movies </a:t>
            </a:r>
          </a:p>
        </p:txBody>
      </p:sp>
    </p:spTree>
    <p:extLst>
      <p:ext uri="{BB962C8B-B14F-4D97-AF65-F5344CB8AC3E}">
        <p14:creationId xmlns:p14="http://schemas.microsoft.com/office/powerpoint/2010/main" val="3598059071"/>
      </p:ext>
    </p:extLst>
  </p:cSld>
  <p:clrMapOvr>
    <a:masterClrMapping/>
  </p:clrMapOvr>
</p:sld>
</file>

<file path=ppt/theme/theme1.xml><?xml version="1.0" encoding="utf-8"?>
<a:theme xmlns:a="http://schemas.openxmlformats.org/drawingml/2006/main" name="BrushVTI">
  <a:themeElements>
    <a:clrScheme name="AnalogousFromRegularSeed_2SEEDS">
      <a:dk1>
        <a:srgbClr val="000000"/>
      </a:dk1>
      <a:lt1>
        <a:srgbClr val="FFFFFF"/>
      </a:lt1>
      <a:dk2>
        <a:srgbClr val="243741"/>
      </a:dk2>
      <a:lt2>
        <a:srgbClr val="E2E4E8"/>
      </a:lt2>
      <a:accent1>
        <a:srgbClr val="CD931F"/>
      </a:accent1>
      <a:accent2>
        <a:srgbClr val="DF5D31"/>
      </a:accent2>
      <a:accent3>
        <a:srgbClr val="9EAA25"/>
      </a:accent3>
      <a:accent4>
        <a:srgbClr val="1FB1CA"/>
      </a:accent4>
      <a:accent5>
        <a:srgbClr val="317CDF"/>
      </a:accent5>
      <a:accent6>
        <a:srgbClr val="4D4FD7"/>
      </a:accent6>
      <a:hlink>
        <a:srgbClr val="577CC7"/>
      </a:hlink>
      <a:folHlink>
        <a:srgbClr val="7F7F7F"/>
      </a:folHlink>
    </a:clrScheme>
    <a:fontScheme name="Custom 3">
      <a:majorFont>
        <a:latin typeface="Elephant"/>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rushVTI" id="{7102FA3A-9D7B-4497-8C4B-FB535AAFDE06}" vid="{C6D41F62-6FAB-440A-BEC7-CB7BF190811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289</TotalTime>
  <Words>829</Words>
  <Application>Microsoft Office PowerPoint</Application>
  <PresentationFormat>Widescreen</PresentationFormat>
  <Paragraphs>135</Paragraphs>
  <Slides>18</Slides>
  <Notes>0</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18</vt:i4>
      </vt:variant>
    </vt:vector>
  </HeadingPairs>
  <TitlesOfParts>
    <vt:vector size="27" baseType="lpstr">
      <vt:lpstr>Arial</vt:lpstr>
      <vt:lpstr>Berlin Sans FB Demi</vt:lpstr>
      <vt:lpstr>Calibri</vt:lpstr>
      <vt:lpstr>Calibri Light</vt:lpstr>
      <vt:lpstr>Cambria Math</vt:lpstr>
      <vt:lpstr>Century Gothic</vt:lpstr>
      <vt:lpstr>Elephant</vt:lpstr>
      <vt:lpstr>BrushVTI</vt:lpstr>
      <vt:lpstr>Office Theme</vt:lpstr>
      <vt:lpstr>MOVIE RECOMMENDATION SYSTEM</vt:lpstr>
      <vt:lpstr>PROBLEM STATEMENT</vt:lpstr>
      <vt:lpstr>PowerPoint Presentation</vt:lpstr>
      <vt:lpstr>PowerPoint Presentation</vt:lpstr>
      <vt:lpstr>CONTENT-BASED RECOMMENDATION</vt:lpstr>
      <vt:lpstr>STEPS TO BUILD A CONTENT-BASED RECOMMENDER SYSTEM</vt:lpstr>
      <vt:lpstr>STEPS TO BUILD A CONTENT-BASED RECOMMENDER SYSTEM</vt:lpstr>
      <vt:lpstr>COLLABORATIVE FILTERING</vt:lpstr>
      <vt:lpstr> </vt:lpstr>
      <vt:lpstr>ITEM-TO-ITEM APPROACH (Ratings)</vt:lpstr>
      <vt:lpstr>STEPS TO BUILD A COLLOBORATIVE FILTRATION RECOMMENDER SYSTEM</vt:lpstr>
      <vt:lpstr>STEPS TO BUILD A COLLOBORATIVE FILTRARION RECOMMENDER SYSTEM</vt:lpstr>
      <vt:lpstr>PowerPoint Presentation</vt:lpstr>
      <vt:lpstr>STEPS TO RECOMMEND POPULAR MOVIES BY WEB SCRAPING</vt:lpstr>
      <vt:lpstr>OUTPUT:</vt:lpstr>
      <vt:lpstr>OUTPUT:</vt:lpstr>
      <vt:lpstr>OUTPUT: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MOVIE RECOMMENDATION SYSTEM</dc:title>
  <dc:creator>Sandhya Ramesh</dc:creator>
  <cp:lastModifiedBy>Rohit Ram</cp:lastModifiedBy>
  <cp:revision>41</cp:revision>
  <dcterms:created xsi:type="dcterms:W3CDTF">2020-04-27T08:01:56Z</dcterms:created>
  <dcterms:modified xsi:type="dcterms:W3CDTF">2020-04-27T16:00:07Z</dcterms:modified>
</cp:coreProperties>
</file>